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C58D3-88BE-4434-B0F9-EBA61D883BC9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94F66-738E-4B4B-9506-91E9A5557E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C58D3-88BE-4434-B0F9-EBA61D883BC9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94F66-738E-4B4B-9506-91E9A5557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C58D3-88BE-4434-B0F9-EBA61D883BC9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94F66-738E-4B4B-9506-91E9A5557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C58D3-88BE-4434-B0F9-EBA61D883BC9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94F66-738E-4B4B-9506-91E9A5557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C58D3-88BE-4434-B0F9-EBA61D883BC9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94F66-738E-4B4B-9506-91E9A5557E8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C58D3-88BE-4434-B0F9-EBA61D883BC9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94F66-738E-4B4B-9506-91E9A5557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C58D3-88BE-4434-B0F9-EBA61D883BC9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94F66-738E-4B4B-9506-91E9A5557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C58D3-88BE-4434-B0F9-EBA61D883BC9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94F66-738E-4B4B-9506-91E9A5557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C58D3-88BE-4434-B0F9-EBA61D883BC9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94F66-738E-4B4B-9506-91E9A5557E8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C58D3-88BE-4434-B0F9-EBA61D883BC9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94F66-738E-4B4B-9506-91E9A5557E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4C58D3-88BE-4434-B0F9-EBA61D883BC9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94F66-738E-4B4B-9506-91E9A5557E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4C58D3-88BE-4434-B0F9-EBA61D883BC9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C94F66-738E-4B4B-9506-91E9A5557E8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692697"/>
            <a:ext cx="7056784" cy="3240360"/>
          </a:xfrm>
        </p:spPr>
        <p:txBody>
          <a:bodyPr>
            <a:normAutofit/>
          </a:bodyPr>
          <a:lstStyle/>
          <a:p>
            <a:pPr algn="ctr"/>
            <a:r>
              <a:rPr lang="ru-RU" sz="4400" b="1" u="sng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4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игра </a:t>
            </a:r>
            <a:br>
              <a:rPr lang="ru-RU" sz="4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«Дружно, смело, </a:t>
            </a:r>
            <a:r>
              <a:rPr lang="en-US" sz="4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оптимизмом – </a:t>
            </a:r>
            <a:br>
              <a:rPr lang="ru-RU" sz="4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здоровый образ жизни!»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797152"/>
            <a:ext cx="4824536" cy="1872208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Клубкова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ветлана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икторовна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воспитатель,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 СО ВО «ЧЦПД «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Созвездие»,</a:t>
            </a:r>
          </a:p>
          <a:p>
            <a:pPr algn="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Череповец.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" t="4731" r="2750" b="3761"/>
          <a:stretch/>
        </p:blipFill>
        <p:spPr>
          <a:xfrm>
            <a:off x="7164288" y="116632"/>
            <a:ext cx="1830513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669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8640"/>
            <a:ext cx="7498080" cy="605976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8000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000" b="1" u="sng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073059"/>
            <a:ext cx="5286375" cy="313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81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884368" cy="6624736"/>
          </a:xfrm>
        </p:spPr>
        <p:txBody>
          <a:bodyPr>
            <a:normAutofit fontScale="90000"/>
          </a:bodyPr>
          <a:lstStyle/>
          <a:p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условиях современной жизни нашего общества, вступившего на путь социально-экономических преобразований, проблема здоровья становится первостепенной.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Здоровье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 самый ценный природный дар, который есть у человека в его жизни.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Здоровье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достаточно  легко потерять, если не поддерживать как залог здоровой жизни, не сохранять его, не формировать умения заботиться о нем.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сохранения здоровья актуальна всегда. 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Важным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показателем благополучия общества является здоровье детей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«Чтобы сделать ребенка умным и рассудительным, сделай его крепким и здоровым» </a:t>
            </a:r>
            <a:r>
              <a:rPr lang="ru-RU" sz="2800" b="1" i="1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(Руссо</a:t>
            </a:r>
            <a:r>
              <a:rPr lang="ru-RU" sz="2800" b="1" i="1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br>
              <a:rPr lang="ru-RU" sz="2800" b="1" i="1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1" i="1" u="sng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00808"/>
            <a:ext cx="863154" cy="947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65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16632"/>
            <a:ext cx="7632848" cy="6624736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среды как средства сохранения и укрепления здоровья  всех участников воспитательного процесса.</a:t>
            </a:r>
          </a:p>
          <a:p>
            <a:pPr marL="82296" indent="0">
              <a:buNone/>
            </a:pP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82296" indent="0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Формировать  основы  здорового образа жизни и воспитание культуры здоровья.</a:t>
            </a:r>
          </a:p>
          <a:p>
            <a:pPr marL="82296" indent="0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Cовершенствовать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навыки работы в команде, взаимопомощи, взаимопонимания для творческой самореализации личности воспитанников.</a:t>
            </a:r>
          </a:p>
          <a:p>
            <a:pPr marL="82296" indent="0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Организовать насыщенную досуговую деятельность, повысив интерес к различным видам активного отдыха.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67"/>
          <a:stretch/>
        </p:blipFill>
        <p:spPr>
          <a:xfrm>
            <a:off x="7596336" y="3789040"/>
            <a:ext cx="1440160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925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15616" y="116632"/>
            <a:ext cx="7920880" cy="66247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реализации </a:t>
            </a:r>
            <a:r>
              <a:rPr lang="ru-RU" sz="36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квеста</a:t>
            </a:r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Подготовительный.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Подготовка маршрутных листов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прохождения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станций.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Подготовка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вопросов и ответов.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Выбор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организаторов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квеста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(станций),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 игроков.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Проведение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инструктажа по ТБ и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правилам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поведения для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квеста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Подготовка наград: дипломы, призы.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Таблички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названиями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станций,  необходимый инвентарь.</a:t>
            </a:r>
          </a:p>
          <a:p>
            <a:pPr marL="742950" indent="-742950">
              <a:buFont typeface="Wingdings" pitchFamily="2" charset="2"/>
              <a:buChar char="Ø"/>
            </a:pP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71500" indent="-571500">
              <a:buFont typeface="Wingdings" pitchFamily="2" charset="2"/>
              <a:buChar char="Ø"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3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629" y="1268760"/>
            <a:ext cx="1368152" cy="14550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482" y="5048353"/>
            <a:ext cx="1368152" cy="145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73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6632"/>
            <a:ext cx="8028384" cy="51411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Организационный этап</a:t>
            </a:r>
            <a:r>
              <a:rPr lang="ru-RU" sz="4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Распределение ответственных 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станциях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квеста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 конкурсов, игр,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викторин. 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Задания  подбираются с учетом  возрастных особенностей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воспитанников.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Подготовка необходимого оборудования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581128"/>
            <a:ext cx="4608512" cy="216024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157192"/>
            <a:ext cx="13652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774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6632"/>
            <a:ext cx="7704856" cy="6624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Заключительный этап.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4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-игры</a:t>
            </a: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Дружно, смело, с оптимизмом – </a:t>
            </a:r>
            <a:b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здоровый образ жизни!»</a:t>
            </a:r>
            <a:endParaRPr lang="ru-RU" sz="4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Подведение 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итогов. Анализ  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520320"/>
            <a:ext cx="13652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09120"/>
            <a:ext cx="2157338" cy="210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157192"/>
            <a:ext cx="13652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6541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6632"/>
            <a:ext cx="7920880" cy="6624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ИГРОВОЙ СЮЖЕТ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соответствии с полученной на руки маршрутной картой  команды по очереди посещают станции Здоровья, где станционные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организаторы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задают командам задания, оценивают их выполнение и выставляют заработанные баллы в маршрутный лист. </a:t>
            </a:r>
            <a:endParaRPr lang="ru-RU" sz="32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Побеждает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команда, набравшая по итогам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игры-</a:t>
            </a: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квеста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наибольшее количество баллов.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085184"/>
            <a:ext cx="13652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397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6632"/>
            <a:ext cx="7920880" cy="662473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Ожидаемые </a:t>
            </a:r>
            <a:r>
              <a:rPr lang="ru-RU" sz="4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результаты:</a:t>
            </a:r>
          </a:p>
          <a:p>
            <a:pPr>
              <a:buFont typeface="Wingdings" pitchFamily="2" charset="2"/>
              <a:buChar char="Ø"/>
            </a:pP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Улучшение  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психологического микроклимата в 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группах, 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центре, 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педагогическом коллективе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мотивации на развитие  творческой  активной позиции личности 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воспитанника 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сохранение и укрепление здоровья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профессиональной компетентности  и заинтересованности педагогов в сохранении и укреплении здоровья  всех участников  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воспитательного </a:t>
            </a:r>
            <a:r>
              <a:rPr lang="ru-RU" sz="4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процесса.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645024"/>
            <a:ext cx="93610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278" y="5877272"/>
            <a:ext cx="68513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7766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6632"/>
            <a:ext cx="7776864" cy="66247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Перспективы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Данное мероприятие,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-игра,  входит в перечень традиционных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мероприятий, направленных на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между педагогами и воспитанниками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созданию в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центре 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среды  для сохранения и укрепления здоровья всех участников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воспитательного 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процесса.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Научив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ценить, беречь и укреплять свое здоровье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за период 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жизни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детском учреждении сохранять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высокий уровень реального здоровья, обогатив необходимым запасом знаний и умений для ведения здорового образа жизни, то будем надеяться, что будущее поколение будет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здоровым.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04664"/>
            <a:ext cx="1224136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8253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491</TotalTime>
  <Words>374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Квест – игра  «Дружно, смело,  с оптимизмом –  за здоровый образ жизни!»</vt:lpstr>
      <vt:lpstr>                  В условиях современной жизни нашего общества, вступившего на путь социально-экономических преобразований, проблема здоровья становится первостепенной.      Здоровье - самый ценный природный дар, который есть у человека в его жизни.       Здоровье достаточно  легко потерять, если не поддерживать как залог здоровой жизни, не сохранять его, не формировать умения заботиться о нем.       Проблема сохранения здоровья актуальна всегда.       Важным показателем благополучия общества является здоровье детей.   «Чтобы сделать ребенка умным и рассудительным, сделай его крепким и здоровым» (Руссо.)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ООО "Северсталь-Промсервис"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Квест – игра «Здоровье»</dc:title>
  <dc:creator>1</dc:creator>
  <cp:lastModifiedBy>1</cp:lastModifiedBy>
  <cp:revision>20</cp:revision>
  <dcterms:created xsi:type="dcterms:W3CDTF">2018-04-08T06:31:51Z</dcterms:created>
  <dcterms:modified xsi:type="dcterms:W3CDTF">2018-04-26T13:08:40Z</dcterms:modified>
</cp:coreProperties>
</file>