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16" r:id="rId13"/>
    <p:sldMasterId id="2147483828" r:id="rId14"/>
    <p:sldMasterId id="2147483840" r:id="rId15"/>
    <p:sldMasterId id="2147483852" r:id="rId16"/>
    <p:sldMasterId id="2147483900" r:id="rId17"/>
  </p:sldMasterIdLst>
  <p:sldIdLst>
    <p:sldId id="256" r:id="rId18"/>
    <p:sldId id="261" r:id="rId19"/>
    <p:sldId id="289" r:id="rId20"/>
    <p:sldId id="266" r:id="rId21"/>
    <p:sldId id="260" r:id="rId22"/>
    <p:sldId id="262" r:id="rId23"/>
    <p:sldId id="267" r:id="rId24"/>
    <p:sldId id="268" r:id="rId25"/>
    <p:sldId id="269" r:id="rId26"/>
    <p:sldId id="270" r:id="rId27"/>
    <p:sldId id="263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1" r:id="rId38"/>
    <p:sldId id="282" r:id="rId39"/>
    <p:sldId id="283" r:id="rId40"/>
    <p:sldId id="284" r:id="rId41"/>
    <p:sldId id="28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4C6A"/>
    <a:srgbClr val="932917"/>
    <a:srgbClr val="155595"/>
    <a:srgbClr val="972B01"/>
    <a:srgbClr val="B94900"/>
    <a:srgbClr val="712703"/>
    <a:srgbClr val="92300F"/>
    <a:srgbClr val="A9915D"/>
    <a:srgbClr val="AD9861"/>
    <a:srgbClr val="8A7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90" d="100"/>
          <a:sy n="90" d="100"/>
        </p:scale>
        <p:origin x="-1206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470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008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495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39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343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242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459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850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443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5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216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614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311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54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278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631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501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104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27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49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756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329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418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656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05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226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25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541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635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225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28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4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251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819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775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161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455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26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165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24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435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82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799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611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970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65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001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646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076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456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351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362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4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381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836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312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67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63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343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804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340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69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64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7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624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762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151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092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793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012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861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64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913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175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1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420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788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357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883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643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194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705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928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531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7584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7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73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678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480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892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186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864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6313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558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9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4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62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37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16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75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34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14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52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73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1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12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7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9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18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56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85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5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41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6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81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96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03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10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10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60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22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87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59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2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80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3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51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59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4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35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36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89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055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9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261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28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93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68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0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02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16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13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67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8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49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15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55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01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593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90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64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43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778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0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47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691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221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953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720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336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668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891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7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4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750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528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438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61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278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575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509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810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202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8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9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9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0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2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4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7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7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4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0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9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1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7839" y="1997044"/>
            <a:ext cx="7531806" cy="204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6600" dirty="0" smtClean="0">
                <a:ln w="28575">
                  <a:noFill/>
                </a:ln>
                <a:solidFill>
                  <a:srgbClr val="E24C6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Мастер-класс</a:t>
            </a:r>
          </a:p>
          <a:p>
            <a:pPr algn="ctr">
              <a:lnSpc>
                <a:spcPts val="7600"/>
              </a:lnSpc>
            </a:pPr>
            <a:r>
              <a:rPr lang="ru-RU" sz="7200" b="1" dirty="0" smtClean="0">
                <a:ln w="28575">
                  <a:noFill/>
                </a:ln>
                <a:solidFill>
                  <a:srgbClr val="E24C6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«Букет для мамы»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67563" y="3675849"/>
            <a:ext cx="5135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Автор: </a:t>
            </a:r>
            <a:r>
              <a:rPr lang="ru-RU" sz="2400" dirty="0" err="1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Левочко</a:t>
            </a:r>
            <a:r>
              <a:rPr lang="ru-RU" sz="2400" dirty="0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Татьяна Васильевна,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6028" y="519716"/>
            <a:ext cx="6815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труда и социального развития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Краснодарского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края</a:t>
            </a:r>
          </a:p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ГБУСОКК «</a:t>
            </a:r>
            <a:r>
              <a:rPr lang="ru-RU" sz="1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комплексный центр социального обслуживания населения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3753" y="514932"/>
            <a:ext cx="82161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Таким же способом делаем 20 шт. маленьких лепестков, длина ленты 5см.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Новая папка (2)\IMG_20181005_084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47" y="2453923"/>
            <a:ext cx="5235388" cy="352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426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3175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54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887" y="509024"/>
            <a:ext cx="84721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д)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другую сторону ленты складываем уголками к середине, прихватываем пинцетом, немного опаляем, чтобы уголки приклеились друг к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другу.</a:t>
            </a:r>
            <a:endParaRPr lang="ru-RU" sz="280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080" name="Picture 8" descr="C:\Users\Пользователь\Desktop\Новая папка (2)\IMG_20181004_1436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2" r="33001" b="16738"/>
          <a:stretch/>
        </p:blipFill>
        <p:spPr bwMode="auto">
          <a:xfrm>
            <a:off x="4150502" y="4699512"/>
            <a:ext cx="4199775" cy="1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Пользователь\Desktop\Новая папка (2)\IMG_20181004_1436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6" r="37050" b="12819"/>
          <a:stretch/>
        </p:blipFill>
        <p:spPr bwMode="auto">
          <a:xfrm>
            <a:off x="957862" y="4699513"/>
            <a:ext cx="3124257" cy="1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20724" b="15896"/>
          <a:stretch/>
        </p:blipFill>
        <p:spPr bwMode="auto">
          <a:xfrm>
            <a:off x="957862" y="1856760"/>
            <a:ext cx="3609652" cy="259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Пользователь\Desktop\Новая папка (2)\IMG_20181004_1436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16" b="29138"/>
          <a:stretch/>
        </p:blipFill>
        <p:spPr bwMode="auto">
          <a:xfrm>
            <a:off x="4668263" y="1856760"/>
            <a:ext cx="3682014" cy="25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370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046" y="1215208"/>
            <a:ext cx="703878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0166" y="537374"/>
            <a:ext cx="728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Серединка: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34226" y="1102677"/>
            <a:ext cx="7283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а) нарезаем из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фоамерана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 полоски шириной 0,8см (желтая –длинна 12см и 26см; зеленая – длинна 8см и 16см);</a:t>
            </a:r>
          </a:p>
        </p:txBody>
      </p:sp>
      <p:pic>
        <p:nvPicPr>
          <p:cNvPr id="1029" name="Picture 5" descr="C:\Users\Пользователь\Desktop\Новая папка (2)\IMG_20181004_144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7"/>
          <a:stretch/>
        </p:blipFill>
        <p:spPr bwMode="auto">
          <a:xfrm>
            <a:off x="1175046" y="4263656"/>
            <a:ext cx="3641834" cy="161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Новая папка (2)\IMG_20181004_1441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1"/>
          <a:stretch/>
        </p:blipFill>
        <p:spPr bwMode="auto">
          <a:xfrm>
            <a:off x="5087846" y="4263656"/>
            <a:ext cx="3090175" cy="16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Пользователь\Desktop\Новая папка (2)\IMG_20181004_1445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6" y="2487672"/>
            <a:ext cx="3944125" cy="162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Пользователь\Desktop\Новая папка (2)\IMG_20181004_1445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8"/>
          <a:stretch/>
        </p:blipFill>
        <p:spPr bwMode="auto">
          <a:xfrm>
            <a:off x="5087846" y="2487672"/>
            <a:ext cx="3169920" cy="162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109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3753" y="514932"/>
            <a:ext cx="8216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б)  делаем частые надрезы на каждой полоске;</a:t>
            </a:r>
          </a:p>
        </p:txBody>
      </p:sp>
      <p:pic>
        <p:nvPicPr>
          <p:cNvPr id="2052" name="Picture 4" descr="C:\Users\Пользователь\Desktop\Новая папка (2)\IMG_20181004_1446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65"/>
          <a:stretch/>
        </p:blipFill>
        <p:spPr bwMode="auto">
          <a:xfrm>
            <a:off x="938532" y="1256027"/>
            <a:ext cx="3506972" cy="47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Новая папка (2)\IMG_20181005_0818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12671"/>
          <a:stretch/>
        </p:blipFill>
        <p:spPr bwMode="auto">
          <a:xfrm>
            <a:off x="4713802" y="1269999"/>
            <a:ext cx="3590227" cy="46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34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887" y="509024"/>
            <a:ext cx="8472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в) аккуратно прокручиваем каждую полоску между пальцев;</a:t>
            </a:r>
          </a:p>
        </p:txBody>
      </p:sp>
      <p:pic>
        <p:nvPicPr>
          <p:cNvPr id="3091" name="Picture 19" descr="C:\Users\Пользователь\Desktop\Новая папка (2)\IMG_20181005_0819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" t="21746" r="61486"/>
          <a:stretch/>
        </p:blipFill>
        <p:spPr bwMode="auto">
          <a:xfrm rot="5400000">
            <a:off x="1545952" y="951587"/>
            <a:ext cx="2181639" cy="292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Пользователь\Desktop\Новая папка (2)\IMG_20181005_0819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1" r="29088"/>
          <a:stretch/>
        </p:blipFill>
        <p:spPr bwMode="auto">
          <a:xfrm rot="5400000">
            <a:off x="5181676" y="772015"/>
            <a:ext cx="2222204" cy="332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Users\Пользователь\Desktop\Новая папка (2)\IMG_20181005_0819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5"/>
          <a:stretch/>
        </p:blipFill>
        <p:spPr bwMode="auto">
          <a:xfrm>
            <a:off x="625802" y="3637757"/>
            <a:ext cx="3669751" cy="27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Пользователь\Desktop\Новая папка (2)\IMG_20181005_0822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21" y="3637757"/>
            <a:ext cx="4166583" cy="27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85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046" y="1215208"/>
            <a:ext cx="703878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0166" y="597250"/>
            <a:ext cx="72836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г) наносим немного горячего клея на кончик шпажки и приклеиваем к ней по кругу зеленую полоску 8см (получается основание серединки);</a:t>
            </a:r>
          </a:p>
        </p:txBody>
      </p:sp>
      <p:pic>
        <p:nvPicPr>
          <p:cNvPr id="1034" name="Picture 10" descr="C:\Users\Пользователь\Desktop\Новая папка (2)\IMG_20181005_134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66" y="2525859"/>
            <a:ext cx="4982593" cy="331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58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3753" y="514932"/>
            <a:ext cx="82161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д) к зеленому основанию по кругу приклеиваем сначала желтую полоску 12см, затем зеленую полоску 16см и завершаем желтой полоской 26см.</a:t>
            </a:r>
          </a:p>
        </p:txBody>
      </p:sp>
      <p:pic>
        <p:nvPicPr>
          <p:cNvPr id="2054" name="Picture 6" descr="C:\Users\Пользователь\Desktop\Новая папка (2)\IMG_20181005_135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t="6540" r="23649" b="37233"/>
          <a:stretch/>
        </p:blipFill>
        <p:spPr bwMode="auto">
          <a:xfrm>
            <a:off x="2530549" y="2020186"/>
            <a:ext cx="3923413" cy="39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527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887" y="509024"/>
            <a:ext cx="8472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3. Сборка цветка: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8466" y="1216910"/>
            <a:ext cx="8472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а) по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кругу приклеиваем к серединке маленькие лепестки, завершаем большими лепестками;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5" name="Picture 23" descr="C:\Users\Пользователь\Desktop\Новая папка (2)\IMG_20181005_1351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3" r="35036" b="11314"/>
          <a:stretch/>
        </p:blipFill>
        <p:spPr bwMode="auto">
          <a:xfrm>
            <a:off x="3203783" y="2407477"/>
            <a:ext cx="2501560" cy="17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:\Users\Пользователь\Desktop\Новая папка (2)\IMG_20181005_1351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r="16934"/>
          <a:stretch/>
        </p:blipFill>
        <p:spPr bwMode="auto">
          <a:xfrm>
            <a:off x="622920" y="2722011"/>
            <a:ext cx="2317899" cy="260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Пользователь\Desktop\Новая папка (2)\IMG_20181005_1354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r="14381" b="7922"/>
          <a:stretch/>
        </p:blipFill>
        <p:spPr bwMode="auto">
          <a:xfrm>
            <a:off x="5922335" y="2250763"/>
            <a:ext cx="2381693" cy="195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Пользователь\Desktop\Новая папка (2)\IMG_20181005_1357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17518"/>
          <a:stretch/>
        </p:blipFill>
        <p:spPr bwMode="auto">
          <a:xfrm>
            <a:off x="3350468" y="4332321"/>
            <a:ext cx="2208189" cy="205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C:\Users\Пользователь\Desktop\Новая папка (2)\IMG_20181005_1401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5982" r="25122" b="21843"/>
          <a:stretch/>
        </p:blipFill>
        <p:spPr bwMode="auto">
          <a:xfrm>
            <a:off x="6065873" y="4332321"/>
            <a:ext cx="2094615" cy="20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724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046" y="1215208"/>
            <a:ext cx="703878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0166" y="597250"/>
            <a:ext cx="7283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б)  из зеленого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фоамирана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вырезаем круг диаметром 4см, надрезаем по кругу, чтобы получились зубчики;</a:t>
            </a:r>
          </a:p>
        </p:txBody>
      </p:sp>
      <p:pic>
        <p:nvPicPr>
          <p:cNvPr id="1035" name="Picture 11" descr="C:\Users\Пользователь\Desktop\Новая папка (2)\IMG_20181005_1411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5" t="25376" b="29217"/>
          <a:stretch/>
        </p:blipFill>
        <p:spPr bwMode="auto">
          <a:xfrm>
            <a:off x="4371078" y="3777016"/>
            <a:ext cx="3927817" cy="212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Пользователь\Desktop\Новая папка (2)\IMG_20181005_1412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 t="33891" r="20850" b="-338"/>
          <a:stretch/>
        </p:blipFill>
        <p:spPr bwMode="auto">
          <a:xfrm rot="16200000">
            <a:off x="1782841" y="1116809"/>
            <a:ext cx="2304805" cy="40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1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9979" y="507981"/>
            <a:ext cx="7215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Цель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знакомство детей с технологией изготовления цветов из атласных лент в стиле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канзаши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развитие эстетического вкуса и творческих способностей, умения радоваться результатам своего труда.</a:t>
            </a:r>
            <a:r>
              <a:rPr lang="ru-RU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1021" y="1282455"/>
            <a:ext cx="71538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Обучающие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сформировать представления о технике изготовления цветка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герберы в стиле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канзаши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научить изготавливать цветы своими руками.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Развивающие: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вызвать интерес к декоративно-прикладному творчеству;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воображение, мелкую моторику рук, усидчивость,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внимательность.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воспитание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творческого восприятия окружающего мира, аккуратности, терпения;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уважение к женщине-матери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Участники мастер-класса: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несовершеннолетние от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10 до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14лет,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семей, находящихся в трудной жизненной ситуации, в том числе социально – опасном положении.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Время мастер-класса: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5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0 мин.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3753" y="514932"/>
            <a:ext cx="82161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в)  делаем в середине круга отверстие, надеваем его на ножку цветка и приклеиваем;</a:t>
            </a:r>
          </a:p>
        </p:txBody>
      </p:sp>
      <p:pic>
        <p:nvPicPr>
          <p:cNvPr id="2055" name="Picture 7" descr="C:\Users\Пользователь\Desktop\Новая папка (2)\IMG_20181005_153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24649" b="23207"/>
          <a:stretch/>
        </p:blipFill>
        <p:spPr bwMode="auto">
          <a:xfrm>
            <a:off x="701748" y="1469039"/>
            <a:ext cx="2644130" cy="258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Новая папка (2)\IMG_20181005_1531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r="9416"/>
          <a:stretch/>
        </p:blipFill>
        <p:spPr bwMode="auto">
          <a:xfrm>
            <a:off x="3460897" y="2403661"/>
            <a:ext cx="2595122" cy="267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Новая папка (2)\IMG_20181005_1533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8" r="15309" b="19480"/>
          <a:stretch/>
        </p:blipFill>
        <p:spPr bwMode="auto">
          <a:xfrm>
            <a:off x="6190391" y="3429001"/>
            <a:ext cx="2198698" cy="26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664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" y="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1416" y="397103"/>
            <a:ext cx="8472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г)  обматываем шпажку с серединкой флористической лентой зеленого оттенка;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00" name="Picture 28" descr="C:\Users\Пользователь\Desktop\Новая папка (2)\IMG_20181005_153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77" y="2689557"/>
            <a:ext cx="4236098" cy="35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C:\Users\Пользователь\Desktop\Новая папка (2)\IMG_20181005_153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75" y="1010387"/>
            <a:ext cx="4261136" cy="35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849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046" y="1215208"/>
            <a:ext cx="703878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0166" y="597250"/>
            <a:ext cx="728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д) убираем остатки клея, поправляем цветок.</a:t>
            </a:r>
          </a:p>
        </p:txBody>
      </p:sp>
      <p:pic>
        <p:nvPicPr>
          <p:cNvPr id="1037" name="Picture 13" descr="C:\Users\Пользователь\Desktop\Новая папка (2)\IMG_20181005_153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37" y="1215208"/>
            <a:ext cx="5867926" cy="440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549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3751" y="229340"/>
            <a:ext cx="82161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 такой схеме делаем еще два цветка.</a:t>
            </a:r>
          </a:p>
        </p:txBody>
      </p:sp>
      <p:pic>
        <p:nvPicPr>
          <p:cNvPr id="2058" name="Picture 10" descr="C:\Users\Пользователь\Desktop\Новая папка (2)\IMG_20181008_1421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/>
          <a:stretch/>
        </p:blipFill>
        <p:spPr bwMode="auto">
          <a:xfrm>
            <a:off x="1839432" y="1435821"/>
            <a:ext cx="5631502" cy="454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9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" y="0"/>
            <a:ext cx="91358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1416" y="397103"/>
            <a:ext cx="8472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/>
                <a:ea typeface="Times New Roman"/>
              </a:rPr>
              <a:t>4</a:t>
            </a:r>
            <a:r>
              <a:rPr lang="ru-RU" sz="4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.</a:t>
            </a:r>
            <a:r>
              <a:rPr lang="ru-RU" sz="4000" b="1" dirty="0">
                <a:solidFill>
                  <a:srgbClr val="7030A0"/>
                </a:solidFill>
                <a:latin typeface="Times New Roman"/>
                <a:ea typeface="Times New Roman"/>
              </a:rPr>
              <a:t>	Собираем </a:t>
            </a:r>
            <a:r>
              <a:rPr lang="ru-RU" sz="4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и </a:t>
            </a:r>
            <a:r>
              <a:rPr lang="ru-RU" sz="4000" b="1" dirty="0">
                <a:solidFill>
                  <a:srgbClr val="7030A0"/>
                </a:solidFill>
                <a:latin typeface="Times New Roman"/>
                <a:ea typeface="Times New Roman"/>
              </a:rPr>
              <a:t>украшаем </a:t>
            </a:r>
            <a:r>
              <a:rPr lang="ru-RU" sz="4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букет.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02" name="Picture 30" descr="C:\Users\Пользователь\Desktop\Новая папка (2)\IMG_20181008_145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84" y="1226333"/>
            <a:ext cx="4072269" cy="49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70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4098" name="Picture 2" descr="C:\Users\Пользователь\Desktop\Новая папка (2)\IMG_20181005_144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" y="3339966"/>
            <a:ext cx="4242819" cy="332232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Новая папка (2)\IMG_20181008_08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9" y="174859"/>
            <a:ext cx="4145280" cy="310896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Новая папка (2)\IMG_20181008_080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39" y="174859"/>
            <a:ext cx="4207094" cy="329552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Новая папка (2)\IMG_20181008_080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1" y="3470386"/>
            <a:ext cx="4020152" cy="319029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17" y="2165685"/>
            <a:ext cx="2952599" cy="2215188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03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9142" y="857153"/>
            <a:ext cx="71538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 мастер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класса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рабочего места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2.Ознакомление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с целью и задачами занятия, демонстрация готовых цветов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Проведение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инструктажа по технике безопасности при работе с ножницами, спичками, свечой, горячим клеем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5.Поэтапное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изготовление цветов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6.Оценка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полученных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24028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046" y="1215208"/>
            <a:ext cx="22945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07322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C0000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Цветок герберы:</a:t>
            </a:r>
            <a:endParaRPr lang="ru-RU" sz="4000" b="1" dirty="0">
              <a:ln w="9525">
                <a:noFill/>
              </a:ln>
              <a:solidFill>
                <a:srgbClr val="C00000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Пользователь\Desktop\Новая папка (2)\2018-10-08-09-20-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1" y="1143000"/>
            <a:ext cx="6548717" cy="45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01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023" y="501485"/>
            <a:ext cx="8048883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7030A0"/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МАТЕРИАЛЫ И ОБОРУДОВАНИЕ</a:t>
            </a:r>
            <a:endParaRPr lang="ru-RU" sz="3600" b="1" dirty="0">
              <a:solidFill>
                <a:srgbClr val="7030A0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1618" y="1325237"/>
            <a:ext cx="80488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Ножницы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, свеча, горячий клей, спички,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фоамиран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 желтого и зеленого цветов, атласные ленты шириной 1см, длинная шпажка, линейка,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пинцет,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 украшения для букета (бумага, ленты, декоративные листья и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др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  <a:endParaRPr lang="ru-RU" sz="2800" dirty="0"/>
          </a:p>
        </p:txBody>
      </p:sp>
      <p:pic>
        <p:nvPicPr>
          <p:cNvPr id="2050" name="Picture 2" descr="C:\Users\Пользователь\Desktop\Новая папка (2)\IMG_20181005_154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05" y="3533034"/>
            <a:ext cx="5176517" cy="32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4834" y="344132"/>
            <a:ext cx="8574374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Инструктаж 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по технике безопасности при работе с ножницами, горячим клеем, спичками, 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свечой.</a:t>
            </a:r>
            <a:endParaRPr lang="ru-RU" sz="3200" b="1" dirty="0">
              <a:solidFill>
                <a:srgbClr val="FF0000"/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C:\Users\Пользователь\Desktop\Новая папка (2)\2018-10-08-11-05-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1843454"/>
            <a:ext cx="3900072" cy="29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Новая папка (2)\2018-10-08-11-06-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89" y="1572126"/>
            <a:ext cx="4559420" cy="30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Новая папка (2)\2018-10-08-11-08-4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26" y="2294408"/>
            <a:ext cx="660583" cy="6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Новая папка (2)\2018-10-08-11-10-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89" y="4041803"/>
            <a:ext cx="3612627" cy="27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3753" y="514932"/>
            <a:ext cx="821615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Лепестки: 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862" y="1290483"/>
            <a:ext cx="82161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а) отмеряем на  ленте 6см, складываем рулон по этой длине 9 раз;</a:t>
            </a:r>
          </a:p>
        </p:txBody>
      </p:sp>
      <p:pic>
        <p:nvPicPr>
          <p:cNvPr id="2049" name="Picture 1" descr="C:\Users\Пользователь\Desktop\Новая папка (2)\IMG_20181004_142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1304" y="1903956"/>
            <a:ext cx="3423527" cy="40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Новая папка (2)\IMG_20181004_142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8"/>
          <a:stretch/>
        </p:blipFill>
        <p:spPr bwMode="auto">
          <a:xfrm>
            <a:off x="4844717" y="2223332"/>
            <a:ext cx="3545798" cy="34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47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887" y="509024"/>
            <a:ext cx="8472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б) разрезаем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рулон с двух сторон так, чтобы получилось 10 ленточек по 6см;</a:t>
            </a:r>
          </a:p>
        </p:txBody>
      </p:sp>
      <p:pic>
        <p:nvPicPr>
          <p:cNvPr id="3075" name="Picture 3" descr="C:\Users\Пользователь\Desktop\Новая папка (2)\IMG_20181004_1422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0" b="23007"/>
          <a:stretch/>
        </p:blipFill>
        <p:spPr bwMode="auto">
          <a:xfrm rot="5400000">
            <a:off x="2390586" y="357683"/>
            <a:ext cx="4120363" cy="66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35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046" y="1215208"/>
            <a:ext cx="703878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0166" y="537374"/>
            <a:ext cx="7283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в) каждую ленточку с одного края обрезаем полукругом (получились большие лепестки);</a:t>
            </a:r>
          </a:p>
        </p:txBody>
      </p:sp>
      <p:pic>
        <p:nvPicPr>
          <p:cNvPr id="1027" name="Picture 3" descr="C:\Users\Пользователь\Desktop\Новая папка (2)\IMG_20181004_142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6" y="1795174"/>
            <a:ext cx="3880448" cy="34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Новая папка (2)\IMG_20181004_1425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88" y="1795174"/>
            <a:ext cx="3226443" cy="34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363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855</TotalTime>
  <Words>521</Words>
  <Application>Microsoft Office PowerPoint</Application>
  <PresentationFormat>Экран (4:3)</PresentationFormat>
  <Paragraphs>54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25</vt:i4>
      </vt:variant>
    </vt:vector>
  </HeadingPairs>
  <TitlesOfParts>
    <vt:vector size="42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13_Тема Office</vt:lpstr>
      <vt:lpstr>12_Тема Office</vt:lpstr>
      <vt:lpstr>14_Тема Office</vt:lpstr>
      <vt:lpstr>15_Тема Office</vt:lpstr>
      <vt:lpstr>19_Тема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Plotnikova_ea</cp:lastModifiedBy>
  <cp:revision>76</cp:revision>
  <dcterms:created xsi:type="dcterms:W3CDTF">2013-11-19T05:52:05Z</dcterms:created>
  <dcterms:modified xsi:type="dcterms:W3CDTF">2018-10-15T11:40:01Z</dcterms:modified>
</cp:coreProperties>
</file>