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8" r:id="rId5"/>
    <p:sldId id="270" r:id="rId6"/>
    <p:sldId id="269" r:id="rId7"/>
    <p:sldId id="271" r:id="rId8"/>
    <p:sldId id="272" r:id="rId9"/>
    <p:sldId id="273" r:id="rId10"/>
    <p:sldId id="274" r:id="rId11"/>
    <p:sldId id="275" r:id="rId12"/>
    <p:sldId id="276" r:id="rId13"/>
    <p:sldId id="260" r:id="rId14"/>
    <p:sldId id="267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00FF00"/>
    <a:srgbClr val="EE42D5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52" y="2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9E3A-A4AA-44C9-BF9C-A12BDA40147B}" type="datetimeFigureOut">
              <a:rPr lang="ru-RU" smtClean="0"/>
              <a:t>25.11.2017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1ABE-F90F-4706-B83A-8CD1EAEF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034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9E3A-A4AA-44C9-BF9C-A12BDA40147B}" type="datetimeFigureOut">
              <a:rPr lang="ru-RU" smtClean="0"/>
              <a:t>25.11.2017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1ABE-F90F-4706-B83A-8CD1EAEF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00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9E3A-A4AA-44C9-BF9C-A12BDA40147B}" type="datetimeFigureOut">
              <a:rPr lang="ru-RU" smtClean="0"/>
              <a:t>25.11.2017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1ABE-F90F-4706-B83A-8CD1EAEF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688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9E3A-A4AA-44C9-BF9C-A12BDA40147B}" type="datetimeFigureOut">
              <a:rPr lang="ru-RU" smtClean="0"/>
              <a:t>25.11.2017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1ABE-F90F-4706-B83A-8CD1EAEF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872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9E3A-A4AA-44C9-BF9C-A12BDA40147B}" type="datetimeFigureOut">
              <a:rPr lang="ru-RU" smtClean="0"/>
              <a:t>25.11.2017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1ABE-F90F-4706-B83A-8CD1EAEF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541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9E3A-A4AA-44C9-BF9C-A12BDA40147B}" type="datetimeFigureOut">
              <a:rPr lang="ru-RU" smtClean="0"/>
              <a:t>25.11.2017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1ABE-F90F-4706-B83A-8CD1EAEF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034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9E3A-A4AA-44C9-BF9C-A12BDA40147B}" type="datetimeFigureOut">
              <a:rPr lang="ru-RU" smtClean="0"/>
              <a:t>25.11.2017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1ABE-F90F-4706-B83A-8CD1EAEF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646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9E3A-A4AA-44C9-BF9C-A12BDA40147B}" type="datetimeFigureOut">
              <a:rPr lang="ru-RU" smtClean="0"/>
              <a:t>25.11.2017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1ABE-F90F-4706-B83A-8CD1EAEF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901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9E3A-A4AA-44C9-BF9C-A12BDA40147B}" type="datetimeFigureOut">
              <a:rPr lang="ru-RU" smtClean="0"/>
              <a:t>25.11.2017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1ABE-F90F-4706-B83A-8CD1EAEF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988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9E3A-A4AA-44C9-BF9C-A12BDA40147B}" type="datetimeFigureOut">
              <a:rPr lang="ru-RU" smtClean="0"/>
              <a:t>25.11.2017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1ABE-F90F-4706-B83A-8CD1EAEF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223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9E3A-A4AA-44C9-BF9C-A12BDA40147B}" type="datetimeFigureOut">
              <a:rPr lang="ru-RU" smtClean="0"/>
              <a:t>25.11.2017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1ABE-F90F-4706-B83A-8CD1EAEF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771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59E3A-A4AA-44C9-BF9C-A12BDA40147B}" type="datetimeFigureOut">
              <a:rPr lang="ru-RU" smtClean="0"/>
              <a:t>25.11.2017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F1ABE-F90F-4706-B83A-8CD1EAEFF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071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4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4.png"/><Relationship Id="rId5" Type="http://schemas.openxmlformats.org/officeDocument/2006/relationships/image" Target="../media/image17.jpe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466726" y="3196855"/>
            <a:ext cx="6505405" cy="378565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0" b="1" cap="none" spc="0" dirty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БИТВА     </a:t>
            </a:r>
          </a:p>
          <a:p>
            <a:pPr algn="ctr"/>
            <a:r>
              <a:rPr lang="ru-RU" sz="12000" b="1" dirty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     </a:t>
            </a:r>
            <a:r>
              <a:rPr lang="ru-RU" sz="12000" b="1" cap="none" spc="0" dirty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УМОВ</a:t>
            </a:r>
          </a:p>
        </p:txBody>
      </p:sp>
      <p:pic>
        <p:nvPicPr>
          <p:cNvPr id="2" name="warius_-_Popurri_-_Novogodnie_melodii_sovetskogo_kino_(xMuz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07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92800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22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3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РЕШИТЕ НОВОГОДНИЙ РЕБУС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456" y="1801844"/>
            <a:ext cx="9877332" cy="352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19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РЕШИТЕ НОВОГОДНИЙ РЕБУС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494" y="1925357"/>
            <a:ext cx="8055535" cy="413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63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РЕШИТЕ НОВОГОДНИЙ РЕБУС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" t="6510" r="2272" b="5873"/>
          <a:stretch/>
        </p:blipFill>
        <p:spPr>
          <a:xfrm>
            <a:off x="1880558" y="1777041"/>
            <a:ext cx="8841428" cy="371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23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1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6" t="32704" r="11408" b="-378"/>
          <a:stretch/>
        </p:blipFill>
        <p:spPr>
          <a:xfrm>
            <a:off x="2492152" y="1104181"/>
            <a:ext cx="7852282" cy="56934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15635" y="24623"/>
            <a:ext cx="95435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НАЙДИТЕ НА КАРТИНКЕ КАК МОЖНО БОЛЬШЕ</a:t>
            </a:r>
          </a:p>
          <a:p>
            <a:pPr algn="ctr"/>
            <a:r>
              <a:rPr lang="ru-RU" sz="3600" b="1" dirty="0">
                <a:solidFill>
                  <a:srgbClr val="002060"/>
                </a:solidFill>
              </a:rPr>
              <a:t> СЛОВ НА БУКВУ «С»</a:t>
            </a:r>
          </a:p>
        </p:txBody>
      </p:sp>
    </p:spTree>
    <p:extLst>
      <p:ext uri="{BB962C8B-B14F-4D97-AF65-F5344CB8AC3E}">
        <p14:creationId xmlns:p14="http://schemas.microsoft.com/office/powerpoint/2010/main" val="299937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63440" y="3124200"/>
            <a:ext cx="7115529" cy="35702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300" b="1" cap="none" spc="0" dirty="0">
                <a:ln w="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Спасибо </a:t>
            </a:r>
          </a:p>
          <a:p>
            <a:pPr algn="ctr"/>
            <a:r>
              <a:rPr lang="ru-RU" sz="11300" b="1" cap="none" spc="0" dirty="0">
                <a:ln w="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 игру !</a:t>
            </a:r>
          </a:p>
        </p:txBody>
      </p:sp>
      <p:pic>
        <p:nvPicPr>
          <p:cNvPr id="2" name="Fanfary_-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43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7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D:\so stola\зв час\морозко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4" t="11481" r="6457"/>
          <a:stretch/>
        </p:blipFill>
        <p:spPr bwMode="auto">
          <a:xfrm>
            <a:off x="8279976" y="3441168"/>
            <a:ext cx="3912023" cy="34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so stola\зв час\dzhentelmeny-udachi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6" r="15202"/>
          <a:stretch/>
        </p:blipFill>
        <p:spPr bwMode="auto">
          <a:xfrm>
            <a:off x="4135845" y="3441168"/>
            <a:ext cx="3919375" cy="34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so stola\зв час\3-s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3" r="672"/>
          <a:stretch/>
        </p:blipFill>
        <p:spPr bwMode="auto">
          <a:xfrm>
            <a:off x="-4650" y="3441168"/>
            <a:ext cx="3964719" cy="34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so stola\зв час\чар.jpe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1" t="4416" r="10310"/>
          <a:stretch/>
        </p:blipFill>
        <p:spPr bwMode="auto">
          <a:xfrm>
            <a:off x="8279976" y="1"/>
            <a:ext cx="3912024" cy="3312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so stola\зв час\Ironiya-sudby-ili-S-legkim-parom_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1" t="5249" r="19485"/>
          <a:stretch/>
        </p:blipFill>
        <p:spPr bwMode="auto">
          <a:xfrm>
            <a:off x="4135845" y="0"/>
            <a:ext cx="3919375" cy="3312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so stola\зв час\кн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2" r="13767"/>
          <a:stretch/>
        </p:blipFill>
        <p:spPr bwMode="auto">
          <a:xfrm>
            <a:off x="0" y="1"/>
            <a:ext cx="3960069" cy="3348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5049" y="2623262"/>
            <a:ext cx="3869970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1.Карнавальная ночь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506699" y="2622862"/>
            <a:ext cx="3177665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2.Ирония судьбы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9126325" y="2622462"/>
            <a:ext cx="2086661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 </a:t>
            </a:r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Чародеи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9266" y="6027003"/>
            <a:ext cx="2764090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 Зигзаг удачи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006430" y="6017345"/>
            <a:ext cx="4179156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 Джентльмены удачи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9181061" y="5993771"/>
            <a:ext cx="2164952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 </a:t>
            </a:r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Морозко</a:t>
            </a:r>
          </a:p>
        </p:txBody>
      </p:sp>
    </p:spTree>
    <p:extLst>
      <p:ext uri="{BB962C8B-B14F-4D97-AF65-F5344CB8AC3E}">
        <p14:creationId xmlns:p14="http://schemas.microsoft.com/office/powerpoint/2010/main" val="294730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855" y="264762"/>
            <a:ext cx="3512436" cy="16519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solidFill>
                  <a:srgbClr val="00B050"/>
                </a:solidFill>
              </a:rPr>
              <a:t>Составьте слово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728548" y="3425761"/>
            <a:ext cx="18473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4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480" y="-1657"/>
            <a:ext cx="5237019" cy="677321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27941" y="209577"/>
            <a:ext cx="89809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</a:t>
            </a:r>
            <a:endParaRPr lang="ru-RU" sz="4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93750" y="4135684"/>
            <a:ext cx="89809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</a:t>
            </a:r>
            <a:endParaRPr lang="ru-RU" sz="4400" b="1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56579" y="4375478"/>
            <a:ext cx="89809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</a:t>
            </a:r>
            <a:endParaRPr lang="ru-RU" sz="4400" b="1" cap="none" spc="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19823" y="2853686"/>
            <a:ext cx="89809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</a:t>
            </a:r>
            <a:endParaRPr lang="ru-RU" sz="4400" b="1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61103" y="2269505"/>
            <a:ext cx="89809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</a:t>
            </a:r>
            <a:endParaRPr lang="ru-RU" sz="4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01047" y="5591693"/>
            <a:ext cx="89809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</a:t>
            </a:r>
            <a:endParaRPr lang="ru-RU" sz="4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21687" y="5537839"/>
            <a:ext cx="89809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FF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</a:t>
            </a:r>
            <a:endParaRPr lang="ru-RU" sz="4400" b="1" cap="none" spc="0" dirty="0">
              <a:ln w="0"/>
              <a:solidFill>
                <a:srgbClr val="FF3399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48631" y="937582"/>
            <a:ext cx="89809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</a:t>
            </a:r>
            <a:endParaRPr lang="ru-RU" sz="4400" b="1" cap="none" spc="0" dirty="0">
              <a:ln w="0"/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554344" y="1498156"/>
            <a:ext cx="89809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00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</a:t>
            </a:r>
            <a:endParaRPr lang="ru-RU" sz="4400" b="1" cap="none" spc="0" dirty="0">
              <a:ln w="0"/>
              <a:solidFill>
                <a:srgbClr val="00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399145" y="3286589"/>
            <a:ext cx="89809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EE42D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</a:t>
            </a:r>
            <a:endParaRPr lang="ru-RU" sz="4400" b="1" cap="none" spc="0" dirty="0">
              <a:ln w="0"/>
              <a:solidFill>
                <a:srgbClr val="EE42D5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015181" y="4836200"/>
            <a:ext cx="89809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FFCC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</a:t>
            </a:r>
            <a:endParaRPr lang="ru-RU" sz="4400" b="1" cap="none" spc="0" dirty="0">
              <a:ln w="0"/>
              <a:solidFill>
                <a:srgbClr val="FFCC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3 Minute Tim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077977" y="337420"/>
            <a:ext cx="2807673" cy="157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46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0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dirty="0">
                <a:solidFill>
                  <a:srgbClr val="FF3399"/>
                </a:solidFill>
              </a:rPr>
              <a:t>Угадайте НОВОГОДНЮЮ песню</a:t>
            </a:r>
            <a:endParaRPr lang="ru-RU" dirty="0"/>
          </a:p>
        </p:txBody>
      </p:sp>
      <p:pic>
        <p:nvPicPr>
          <p:cNvPr id="3074" name="Picture 2" descr="D:\so stola\зв час\14910_real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1" b="5561"/>
          <a:stretch/>
        </p:blipFill>
        <p:spPr bwMode="auto">
          <a:xfrm>
            <a:off x="3912781" y="1204278"/>
            <a:ext cx="3870252" cy="5363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Из кинофильмов - Три Белых Коня (Оригинал) (minu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21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7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dirty="0">
                <a:solidFill>
                  <a:srgbClr val="FF3399"/>
                </a:solidFill>
              </a:rPr>
              <a:t>Угадайте НОВОГОДНЮЮ песню</a:t>
            </a:r>
            <a:endParaRPr lang="ru-RU" dirty="0"/>
          </a:p>
        </p:txBody>
      </p:sp>
      <p:pic>
        <p:nvPicPr>
          <p:cNvPr id="2050" name="Picture 2" descr="D:\so stola\зв час\5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981" y="1280159"/>
            <a:ext cx="3752494" cy="5364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Из мультфильмов - В лесу родилась ёлочка (minu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73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6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dirty="0">
                <a:solidFill>
                  <a:srgbClr val="FF3399"/>
                </a:solidFill>
              </a:rPr>
              <a:t>Угадайте НОВОГОДНЮЮ песню</a:t>
            </a:r>
            <a:endParaRPr lang="ru-RU" dirty="0"/>
          </a:p>
        </p:txBody>
      </p:sp>
      <p:pic>
        <p:nvPicPr>
          <p:cNvPr id="4098" name="Picture 2" descr="D:\so stola\зв час\1449424272_4-zarubin-ussr-new-year-card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110" y="1311475"/>
            <a:ext cx="3691890" cy="5211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Людмила Гурченко - 5 минут (minu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40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3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УГАДАЙТЕ НОВОГОДНИЙ ФИЛЬМ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39"/>
          <a:stretch/>
        </p:blipFill>
        <p:spPr>
          <a:xfrm>
            <a:off x="2092984" y="1327904"/>
            <a:ext cx="8146571" cy="5357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34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УГАДАЙТЕ НОВОГОДНИЙ ФИЛЬМ</a:t>
            </a:r>
          </a:p>
        </p:txBody>
      </p:sp>
      <p:pic>
        <p:nvPicPr>
          <p:cNvPr id="6146" name="Picture 2" descr="D:\so stola\зв час\getIma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920" y="1356190"/>
            <a:ext cx="7664606" cy="509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352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УГАДАЙТЕ НОВОГОДНИЙ ФИЛЬМ</a:t>
            </a:r>
          </a:p>
        </p:txBody>
      </p:sp>
      <p:pic>
        <p:nvPicPr>
          <p:cNvPr id="7170" name="Picture 2" descr="D:\so stola\зв час\d871ce5a5be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080" y="1411310"/>
            <a:ext cx="10190691" cy="4806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1015</TotalTime>
  <Words>78</Words>
  <Application>Microsoft Office PowerPoint</Application>
  <PresentationFormat>Широкоэкранный</PresentationFormat>
  <Paragraphs>33</Paragraphs>
  <Slides>14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Тема Office</vt:lpstr>
      <vt:lpstr>Презентация PowerPoint</vt:lpstr>
      <vt:lpstr>Презентация PowerPoint</vt:lpstr>
      <vt:lpstr>Составьте слово</vt:lpstr>
      <vt:lpstr>Угадайте НОВОГОДНЮЮ песню</vt:lpstr>
      <vt:lpstr>Угадайте НОВОГОДНЮЮ песню</vt:lpstr>
      <vt:lpstr>Угадайте НОВОГОДНЮЮ песню</vt:lpstr>
      <vt:lpstr>УГАДАЙТЕ НОВОГОДНИЙ ФИЛЬМ</vt:lpstr>
      <vt:lpstr>УГАДАЙТЕ НОВОГОДНИЙ ФИЛЬМ</vt:lpstr>
      <vt:lpstr>УГАДАЙТЕ НОВОГОДНИЙ ФИЛЬМ</vt:lpstr>
      <vt:lpstr>РЕШИТЕ НОВОГОДНИЙ РЕБУС</vt:lpstr>
      <vt:lpstr>РЕШИТЕ НОВОГОДНИЙ РЕБУС</vt:lpstr>
      <vt:lpstr>РЕШИТЕ НОВОГОДНИЙ РЕБУС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Taurus</dc:creator>
  <cp:lastModifiedBy>Татьяна Быкова</cp:lastModifiedBy>
  <cp:revision>65</cp:revision>
  <dcterms:created xsi:type="dcterms:W3CDTF">2016-03-06T06:48:10Z</dcterms:created>
  <dcterms:modified xsi:type="dcterms:W3CDTF">2017-11-25T19:17:55Z</dcterms:modified>
</cp:coreProperties>
</file>