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4" autoAdjust="0"/>
    <p:restoredTop sz="94624" autoAdjust="0"/>
  </p:normalViewPr>
  <p:slideViewPr>
    <p:cSldViewPr>
      <p:cViewPr varScale="1">
        <p:scale>
          <a:sx n="66" d="100"/>
          <a:sy n="66" d="100"/>
        </p:scale>
        <p:origin x="-4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35AE0-3F67-4D00-A00F-A2CB35DAC760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8CBB44-E9F0-4184-B2D3-2EDFEAA63F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7oom.ru/powerpoint/fon-dlya-prezentacii-vesna-05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87624" y="1556793"/>
            <a:ext cx="7704856" cy="2304255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solidFill>
                  <a:srgbClr val="000099"/>
                </a:solidFill>
                <a:latin typeface="Monotype Corsiva" pitchFamily="66" charset="0"/>
              </a:rPr>
              <a:t>Кинезиологическая</a:t>
            </a:r>
            <a:r>
              <a:rPr lang="ru-RU" b="1" dirty="0" smtClean="0">
                <a:solidFill>
                  <a:srgbClr val="000099"/>
                </a:solidFill>
                <a:latin typeface="Monotype Corsiva" pitchFamily="66" charset="0"/>
              </a:rPr>
              <a:t> сказка для детей младшего школьного возраста «Городской </a:t>
            </a:r>
            <a:r>
              <a:rPr lang="ru-RU" b="1" smtClean="0">
                <a:solidFill>
                  <a:srgbClr val="000099"/>
                </a:solidFill>
                <a:latin typeface="Monotype Corsiva" pitchFamily="66" charset="0"/>
              </a:rPr>
              <a:t>парк</a:t>
            </a:r>
            <a:r>
              <a:rPr lang="ru-RU" b="1" smtClean="0">
                <a:solidFill>
                  <a:srgbClr val="000099"/>
                </a:solidFill>
                <a:latin typeface="Monotype Corsiva" pitchFamily="66" charset="0"/>
              </a:rPr>
              <a:t>»</a:t>
            </a:r>
            <a:endParaRPr lang="ru-RU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4005064"/>
            <a:ext cx="7376864" cy="1656184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rgbClr val="000099"/>
                </a:solidFill>
                <a:latin typeface="Monotype Corsiva" pitchFamily="66" charset="0"/>
              </a:rPr>
              <a:t>.</a:t>
            </a:r>
            <a:endParaRPr lang="ru-RU" sz="24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xrest.ru/schemes/00/14/8f/a5/%D0%92%D0%BE%D0%BB%D1%88%D0%B5%D0%B1%D0%BD%D1%8B%D0%B9%20%D0%BB%D0%B5%D1%8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6" descr="E:\анимашки\jivotniea-308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509120"/>
            <a:ext cx="2585147" cy="1728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33265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«Олень» - подготовка к </a:t>
            </a:r>
            <a:r>
              <a:rPr lang="ru-RU" b="1" dirty="0" err="1" smtClean="0">
                <a:solidFill>
                  <a:schemeClr val="bg1"/>
                </a:solidFill>
              </a:rPr>
              <a:t>щелбану</a:t>
            </a:r>
            <a:r>
              <a:rPr lang="ru-RU" b="1" dirty="0" smtClean="0">
                <a:solidFill>
                  <a:schemeClr val="bg1"/>
                </a:solidFill>
              </a:rPr>
              <a:t> (1 и 3 пальцы соединены в кольцо, другие  выпрямлены).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xrest.ru/schemes/00/14/8f/a5/%D0%92%D0%BE%D0%BB%D1%88%D0%B5%D0%B1%D0%BD%D1%8B%D0%B9%20%D0%BB%D0%B5%D1%8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http://www.playcast.ru/uploads/2013/09/14/608771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3" y="3645024"/>
            <a:ext cx="2236180" cy="226713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404664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 Упр. «Ежик» Поставить ладони под углом друг к другу. Расположить пальцы одной руки между пальцами другой.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www.xrest.ru/schemes/00/14/8f/a5/%D0%92%D0%BE%D0%BB%D1%88%D0%B5%D0%B1%D0%BD%D1%8B%D0%B9%20%D0%BB%D0%B5%D1%8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E:\анимашки\jivotniea-316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3789040"/>
            <a:ext cx="1296144" cy="1955018"/>
          </a:xfrm>
          <a:prstGeom prst="rect">
            <a:avLst/>
          </a:prstGeom>
          <a:noFill/>
        </p:spPr>
      </p:pic>
      <p:pic>
        <p:nvPicPr>
          <p:cNvPr id="25603" name="Picture 3" descr="E:\анимашки\jivotniea-113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506928"/>
            <a:ext cx="2736304" cy="308937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332656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Упр. «Зайчик» - 2 пальца (указательный и средний вверх). Упр. «Коза» – указательный палец и мизинец выпрямить, средний и безымянный прижать большим пальцем к ладони.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xrest.ru/schemes/00/14/8f/a5/%D0%92%D0%BE%D0%BB%D1%88%D0%B5%D0%B1%D0%BD%D1%8B%D0%B9%20%D0%BB%D0%B5%D1%8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http://liubavyshka.ru/_ph/99/2/43883330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4365104"/>
            <a:ext cx="1512168" cy="1413976"/>
          </a:xfrm>
          <a:prstGeom prst="rect">
            <a:avLst/>
          </a:prstGeom>
          <a:noFill/>
        </p:spPr>
      </p:pic>
      <p:pic>
        <p:nvPicPr>
          <p:cNvPr id="27651" name="Picture 3" descr="E:\анимашки\jivotniea-3247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98272" y="4365104"/>
            <a:ext cx="2437682" cy="1952997"/>
          </a:xfrm>
          <a:prstGeom prst="rect">
            <a:avLst/>
          </a:prstGeom>
          <a:noFill/>
        </p:spPr>
      </p:pic>
      <p:sp>
        <p:nvSpPr>
          <p:cNvPr id="3074" name="AutoShape 2" descr="http://icons.iconseeker.com/ico/farm/goose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3" name="Picture 1" descr="C:\Users\User\Desktop\animashki-pticy-578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3356992"/>
            <a:ext cx="1224136" cy="15331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332656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Упр. «Гусь» - ладонь согнуть под прямым углом, пальцы вытянуты и прижаты друг к другу, указательный палец опирается на большой. Упр. «Курица» – указательный палец упирается в большой, остальные пальцы накладываются друг на друга в полусогнутом положении. Упр. «Петух» - указательный палец опирается на большой, остальные пальцы растопырены и подняты вверх.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xrest.ru/schemes/00/14/8f/a5/%D0%92%D0%BE%D0%BB%D1%88%D0%B5%D0%B1%D0%BD%D1%8B%D0%B9%20%D0%BB%D0%B5%D1%8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5" name="Picture 1" descr="E:\анимашки\jivotniea-278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3551337"/>
            <a:ext cx="3306663" cy="3306663"/>
          </a:xfrm>
          <a:prstGeom prst="rect">
            <a:avLst/>
          </a:prstGeom>
          <a:noFill/>
        </p:spPr>
      </p:pic>
      <p:pic>
        <p:nvPicPr>
          <p:cNvPr id="26626" name="Picture 2" descr="E:\анимашки\dogs-110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509120"/>
            <a:ext cx="2069723" cy="182059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79512" y="188640"/>
            <a:ext cx="87849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Упр. «Собачка» – ладонь ребром, большой палец поднять вверх, остальные пальцы сомкнуть, указательный согнуть. Упр. «Лошадка»– ладонь ребром, большой палец поднять вверх, сверху обхватить эту ладонь другой ладонью под ребром и большой палец  этой руки тоже поднять вверх.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easyengl.ucoz.ru/_ld/134/465842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1412776"/>
            <a:ext cx="712879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0099"/>
                </a:solidFill>
                <a:latin typeface="Monotype Corsiva" pitchFamily="66" charset="0"/>
              </a:rPr>
              <a:t>.. тут и сказке конец, а кто слушал , да выполнял все движения молодец!</a:t>
            </a:r>
            <a:endParaRPr lang="ru-RU" sz="6600" b="1" dirty="0">
              <a:solidFill>
                <a:srgbClr val="000099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://icons.iconseeker.com/ico/farm/goose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://icons.iconseeker.com/ico/farm/goose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://icons.iconseeker.com/ico/farm/goose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://icons.iconseeker.com/ico/farm/goose.ic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 descr="https://encrypted-tbn3.gstatic.com/images?q=tbn:ANd9GcSrkdH5aBf7T90d9m_4icgNBXFZmm_8ug3cQ8inCrgb16MFuK7B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79512" y="548680"/>
            <a:ext cx="59046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>Подготовила: психолог</a:t>
            </a:r>
          </a:p>
          <a:p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>МКУ «ЦСПСиД г. Юрги»</a:t>
            </a:r>
          </a:p>
          <a:p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>Монастырёва О.В.</a:t>
            </a:r>
          </a:p>
          <a:p>
            <a:endParaRPr lang="ru-RU" sz="3600" b="1" dirty="0" smtClean="0">
              <a:solidFill>
                <a:srgbClr val="000099"/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>В создании презентации использованы  интернет –ресурсы.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ixelbrush.ru/uploads/posts/2011-01/1295438452_psds1541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19672" y="0"/>
            <a:ext cx="6264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Упр. «Лес». Руки вверх, пальцы растопырены в стороны, немного покачивать руками.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ww.xrest.ru/schemes/00/14/8f/a5/%D0%92%D0%BE%D0%BB%D1%88%D0%B5%D0%B1%D0%BD%D1%8B%D0%B9%20%D0%BB%D0%B5%D1%81-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15616" y="26064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«Фонарики». Фонарик зажегся -пальцы выпрямить, потух- пальцы сжать.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dn.paper4pc.com/images/enchanted-forest-wallpaper-1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47667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Упр.»Дом с трубой». Пальцы рук соединить под углом друг с другом. Указательный палец одной руки выпрямить –это труба.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deti.svetmiry.ru/media/2014/05/20ff713f375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http://sunveter.ru/uploads/posts/2013-05/1369640218_solnce1b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-243408"/>
            <a:ext cx="3528392" cy="352839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39552" y="5373216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Упр.»Солнышко» - пальцы расставлены от себя и упр. «Окошко»-большой палец правой с указательным левой, а указательный правой соединяют с большим левой,  попеременно меняют положение рук ).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mirphotoshopa.at.ua/fonu/3bad83f1543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User\Desktop\5242347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293096"/>
            <a:ext cx="1905000" cy="1905000"/>
          </a:xfrm>
          <a:prstGeom prst="rect">
            <a:avLst/>
          </a:prstGeom>
          <a:noFill/>
        </p:spPr>
      </p:pic>
      <p:pic>
        <p:nvPicPr>
          <p:cNvPr id="5" name="Picture 3" descr="C:\Users\User\Desktop\5242347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4509120"/>
            <a:ext cx="1905000" cy="1905000"/>
          </a:xfrm>
          <a:prstGeom prst="rect">
            <a:avLst/>
          </a:prstGeom>
          <a:noFill/>
        </p:spPr>
      </p:pic>
      <p:pic>
        <p:nvPicPr>
          <p:cNvPr id="6" name="Picture 3" descr="C:\Users\User\Desktop\5242347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284984"/>
            <a:ext cx="936104" cy="936104"/>
          </a:xfrm>
          <a:prstGeom prst="rect">
            <a:avLst/>
          </a:prstGeom>
          <a:noFill/>
        </p:spPr>
      </p:pic>
      <p:pic>
        <p:nvPicPr>
          <p:cNvPr id="7" name="Picture 3" descr="C:\Users\User\Desktop\5242347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708920"/>
            <a:ext cx="1296144" cy="1296144"/>
          </a:xfrm>
          <a:prstGeom prst="rect">
            <a:avLst/>
          </a:prstGeom>
          <a:noFill/>
        </p:spPr>
      </p:pic>
      <p:pic>
        <p:nvPicPr>
          <p:cNvPr id="8" name="Picture 3" descr="C:\Users\User\Desktop\5242347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3717032"/>
            <a:ext cx="936104" cy="936104"/>
          </a:xfrm>
          <a:prstGeom prst="rect">
            <a:avLst/>
          </a:prstGeom>
          <a:noFill/>
        </p:spPr>
      </p:pic>
      <p:pic>
        <p:nvPicPr>
          <p:cNvPr id="9" name="Picture 3" descr="C:\Users\User\Desktop\52423470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4149080"/>
            <a:ext cx="1584176" cy="15841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51520" y="476672"/>
            <a:ext cx="8892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</a:rPr>
              <a:t>Упр. «Бутон». Руки направлены вверх. Ладони соприкасаются своими основаниями, образуя чашу- «бутон закрыт». Развести ладони в сторону и пальцы развести в сторону — «бутон открылся».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hameleons.com/uploads/posts/2011-07/1310584666_jcsyym20bkqvczb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188640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Упр. «Колечки». Поочередно перебираем пальцы рук, соединяя в кольцо с большим пальцем указательный, средний, безымянный, мизинец. </a:t>
            </a:r>
            <a:endParaRPr lang="ru-RU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zhivopismira.ru/upload/596/7787124607712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E:\анимашки\jivotniea-36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5445224"/>
            <a:ext cx="1962150" cy="923925"/>
          </a:xfrm>
          <a:prstGeom prst="rect">
            <a:avLst/>
          </a:prstGeom>
          <a:noFill/>
        </p:spPr>
      </p:pic>
      <p:pic>
        <p:nvPicPr>
          <p:cNvPr id="6" name="Picture 2" descr="E:\анимашки\jivotniea-36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653136"/>
            <a:ext cx="1962150" cy="923925"/>
          </a:xfrm>
          <a:prstGeom prst="rect">
            <a:avLst/>
          </a:prstGeom>
          <a:noFill/>
        </p:spPr>
      </p:pic>
      <p:pic>
        <p:nvPicPr>
          <p:cNvPr id="1027" name="Picture 3" descr="E:\анимашки\jivotniea-36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221088"/>
            <a:ext cx="1962150" cy="923925"/>
          </a:xfrm>
          <a:prstGeom prst="rect">
            <a:avLst/>
          </a:prstGeom>
          <a:noFill/>
        </p:spPr>
      </p:pic>
      <p:pic>
        <p:nvPicPr>
          <p:cNvPr id="1028" name="Picture 4" descr="E:\анимашки\jivotniea-36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581128"/>
            <a:ext cx="1962150" cy="923925"/>
          </a:xfrm>
          <a:prstGeom prst="rect">
            <a:avLst/>
          </a:prstGeom>
          <a:noFill/>
        </p:spPr>
      </p:pic>
      <p:pic>
        <p:nvPicPr>
          <p:cNvPr id="1030" name="Picture 6" descr="E:\анимашки\jivotniea-361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5013176"/>
            <a:ext cx="1962150" cy="92392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9512" y="0"/>
            <a:ext cx="8964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«Лодочка» - обе ладони поставлены на ребро и соединены ковшиком, большие пальцы прижаты к ладоням. Упр. «Рыбка» – пальцы вытянуты и прижаты друг к другу, указательный палец опирается на большой палец.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kagan-world.com/wp-content/uploads/2012/02/Kiseleva-0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332656"/>
            <a:ext cx="8352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Упр.  «Замок» – ладони прижаты друг к другу, пальцы переплести.</a:t>
            </a:r>
            <a:endParaRPr lang="ru-R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451</Words>
  <Application>Microsoft Office PowerPoint</Application>
  <PresentationFormat>Экран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Кинезиологическая сказка для детей младшего школьного возраста «Городской парк»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DNA7 X86</cp:lastModifiedBy>
  <cp:revision>10</cp:revision>
  <dcterms:created xsi:type="dcterms:W3CDTF">2016-05-10T04:18:26Z</dcterms:created>
  <dcterms:modified xsi:type="dcterms:W3CDTF">2017-11-28T06:48:20Z</dcterms:modified>
</cp:coreProperties>
</file>