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2" r:id="rId2"/>
    <p:sldId id="341" r:id="rId3"/>
    <p:sldId id="260" r:id="rId4"/>
    <p:sldId id="283" r:id="rId5"/>
    <p:sldId id="312" r:id="rId6"/>
    <p:sldId id="271" r:id="rId7"/>
    <p:sldId id="284" r:id="rId8"/>
    <p:sldId id="311" r:id="rId9"/>
    <p:sldId id="272" r:id="rId10"/>
    <p:sldId id="285" r:id="rId11"/>
    <p:sldId id="310" r:id="rId12"/>
    <p:sldId id="273" r:id="rId13"/>
    <p:sldId id="295" r:id="rId14"/>
    <p:sldId id="309" r:id="rId15"/>
    <p:sldId id="274" r:id="rId16"/>
    <p:sldId id="296" r:id="rId17"/>
    <p:sldId id="305" r:id="rId18"/>
    <p:sldId id="275" r:id="rId19"/>
    <p:sldId id="297" r:id="rId20"/>
    <p:sldId id="304" r:id="rId21"/>
    <p:sldId id="277" r:id="rId22"/>
    <p:sldId id="298" r:id="rId23"/>
    <p:sldId id="303" r:id="rId24"/>
    <p:sldId id="278" r:id="rId25"/>
    <p:sldId id="299" r:id="rId26"/>
    <p:sldId id="302" r:id="rId27"/>
    <p:sldId id="279" r:id="rId28"/>
    <p:sldId id="300" r:id="rId29"/>
    <p:sldId id="301" r:id="rId30"/>
    <p:sldId id="317" r:id="rId31"/>
    <p:sldId id="280" r:id="rId32"/>
    <p:sldId id="294" r:id="rId33"/>
    <p:sldId id="335" r:id="rId34"/>
    <p:sldId id="262" r:id="rId35"/>
    <p:sldId id="315" r:id="rId36"/>
    <p:sldId id="316" r:id="rId37"/>
    <p:sldId id="314" r:id="rId38"/>
    <p:sldId id="321" r:id="rId39"/>
    <p:sldId id="320" r:id="rId40"/>
    <p:sldId id="313" r:id="rId41"/>
    <p:sldId id="322" r:id="rId42"/>
    <p:sldId id="319" r:id="rId43"/>
    <p:sldId id="318" r:id="rId44"/>
    <p:sldId id="263" r:id="rId45"/>
    <p:sldId id="337" r:id="rId4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0000"/>
    <a:srgbClr val="CCFFFF"/>
    <a:srgbClr val="0099FF"/>
    <a:srgbClr val="000066"/>
    <a:srgbClr val="FFFFCC"/>
    <a:srgbClr val="0066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67" autoAdjust="0"/>
    <p:restoredTop sz="94660"/>
  </p:normalViewPr>
  <p:slideViewPr>
    <p:cSldViewPr>
      <p:cViewPr>
        <p:scale>
          <a:sx n="70" d="100"/>
          <a:sy n="70" d="100"/>
        </p:scale>
        <p:origin x="-1842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BF1F7B-CC31-4C29-B413-F596D3175F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11DEE4-7880-4492-8835-26E6E20F62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45636E-9075-4628-B919-3D7D6C3B8B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CD6F2-D125-4B72-BDA8-5D8A0BA901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ACDCCE-FFA5-45CC-BE97-0C10C4CE4C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36F91A-738B-4330-A20E-752207F0DE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72E634-C1E7-4CB3-A9B4-EDE45A5850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40CEFC-2675-44A9-9F82-4483B37DAA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ACE46C-5D13-4B2A-97A6-AB3BAB5F4B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E3686E-4C9C-4679-83ED-49266A2106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76971-A747-4072-B58D-37B06755AB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599AE5D-2ED0-4262-B5C4-C45B8A3EF0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slide" Target="slide36.xml"/><Relationship Id="rId7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slide" Target="slide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gif"/><Relationship Id="rId5" Type="http://schemas.openxmlformats.org/officeDocument/2006/relationships/image" Target="../media/image12.gif"/><Relationship Id="rId4" Type="http://schemas.openxmlformats.org/officeDocument/2006/relationships/image" Target="../media/image11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slide" Target="slide37.xml"/><Relationship Id="rId7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11" Type="http://schemas.openxmlformats.org/officeDocument/2006/relationships/image" Target="../media/image18.png"/><Relationship Id="rId5" Type="http://schemas.openxmlformats.org/officeDocument/2006/relationships/image" Target="../media/image8.png"/><Relationship Id="rId10" Type="http://schemas.openxmlformats.org/officeDocument/2006/relationships/image" Target="../media/image17.jpeg"/><Relationship Id="rId4" Type="http://schemas.openxmlformats.org/officeDocument/2006/relationships/slide" Target="slide14.xml"/><Relationship Id="rId9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gif"/><Relationship Id="rId5" Type="http://schemas.openxmlformats.org/officeDocument/2006/relationships/image" Target="../media/image12.gif"/><Relationship Id="rId4" Type="http://schemas.openxmlformats.org/officeDocument/2006/relationships/image" Target="../media/image11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7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slide" Target="slide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gif"/><Relationship Id="rId5" Type="http://schemas.openxmlformats.org/officeDocument/2006/relationships/image" Target="../media/image12.gif"/><Relationship Id="rId4" Type="http://schemas.openxmlformats.org/officeDocument/2006/relationships/image" Target="../media/image11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39.xml"/><Relationship Id="rId7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slide" Target="slide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gif"/><Relationship Id="rId5" Type="http://schemas.openxmlformats.org/officeDocument/2006/relationships/image" Target="../media/image12.gif"/><Relationship Id="rId4" Type="http://schemas.openxmlformats.org/officeDocument/2006/relationships/image" Target="../media/image11.gi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7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slide" Target="slide4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gif"/><Relationship Id="rId5" Type="http://schemas.openxmlformats.org/officeDocument/2006/relationships/image" Target="../media/image12.gif"/><Relationship Id="rId4" Type="http://schemas.openxmlformats.org/officeDocument/2006/relationships/image" Target="../media/image11.gi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9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7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slide" Target="slide2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gif"/><Relationship Id="rId5" Type="http://schemas.openxmlformats.org/officeDocument/2006/relationships/image" Target="../media/image12.gif"/><Relationship Id="rId4" Type="http://schemas.openxmlformats.org/officeDocument/2006/relationships/image" Target="../media/image11.gi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9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slide" Target="slide29.xml"/><Relationship Id="rId7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11" Type="http://schemas.openxmlformats.org/officeDocument/2006/relationships/image" Target="../media/image22.jpeg"/><Relationship Id="rId5" Type="http://schemas.openxmlformats.org/officeDocument/2006/relationships/image" Target="../media/image8.png"/><Relationship Id="rId10" Type="http://schemas.openxmlformats.org/officeDocument/2006/relationships/image" Target="../media/image21.jpeg"/><Relationship Id="rId4" Type="http://schemas.openxmlformats.org/officeDocument/2006/relationships/slide" Target="slide42.xml"/><Relationship Id="rId9" Type="http://schemas.openxmlformats.org/officeDocument/2006/relationships/image" Target="../media/image20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gif"/><Relationship Id="rId5" Type="http://schemas.openxmlformats.org/officeDocument/2006/relationships/image" Target="../media/image12.gif"/><Relationship Id="rId4" Type="http://schemas.openxmlformats.org/officeDocument/2006/relationships/image" Target="../media/image11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9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3" Type="http://schemas.openxmlformats.org/officeDocument/2006/relationships/slide" Target="slide43.xml"/><Relationship Id="rId7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11" Type="http://schemas.openxmlformats.org/officeDocument/2006/relationships/image" Target="../media/image26.jpeg"/><Relationship Id="rId5" Type="http://schemas.openxmlformats.org/officeDocument/2006/relationships/image" Target="../media/image8.png"/><Relationship Id="rId10" Type="http://schemas.openxmlformats.org/officeDocument/2006/relationships/image" Target="../media/image25.jpeg"/><Relationship Id="rId4" Type="http://schemas.openxmlformats.org/officeDocument/2006/relationships/slide" Target="slide32.xml"/><Relationship Id="rId9" Type="http://schemas.openxmlformats.org/officeDocument/2006/relationships/image" Target="../media/image24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gif"/><Relationship Id="rId5" Type="http://schemas.openxmlformats.org/officeDocument/2006/relationships/image" Target="../media/image12.gif"/><Relationship Id="rId4" Type="http://schemas.openxmlformats.org/officeDocument/2006/relationships/image" Target="../media/image11.gi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png"/><Relationship Id="rId5" Type="http://schemas.openxmlformats.org/officeDocument/2006/relationships/slide" Target="slide44.xml"/><Relationship Id="rId4" Type="http://schemas.openxmlformats.org/officeDocument/2006/relationships/image" Target="../media/image27.gi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png"/><Relationship Id="rId5" Type="http://schemas.openxmlformats.org/officeDocument/2006/relationships/slide" Target="slide44.xml"/><Relationship Id="rId4" Type="http://schemas.openxmlformats.org/officeDocument/2006/relationships/image" Target="../media/image27.gi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png"/><Relationship Id="rId5" Type="http://schemas.openxmlformats.org/officeDocument/2006/relationships/slide" Target="slide44.xml"/><Relationship Id="rId4" Type="http://schemas.openxmlformats.org/officeDocument/2006/relationships/image" Target="../media/image27.gi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png"/><Relationship Id="rId5" Type="http://schemas.openxmlformats.org/officeDocument/2006/relationships/slide" Target="slide44.xml"/><Relationship Id="rId4" Type="http://schemas.openxmlformats.org/officeDocument/2006/relationships/image" Target="../media/image27.gi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png"/><Relationship Id="rId5" Type="http://schemas.openxmlformats.org/officeDocument/2006/relationships/slide" Target="slide44.xml"/><Relationship Id="rId4" Type="http://schemas.openxmlformats.org/officeDocument/2006/relationships/image" Target="../media/image27.gi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png"/><Relationship Id="rId5" Type="http://schemas.openxmlformats.org/officeDocument/2006/relationships/slide" Target="slide44.xml"/><Relationship Id="rId4" Type="http://schemas.openxmlformats.org/officeDocument/2006/relationships/image" Target="../media/image27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7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6.png"/><Relationship Id="rId4" Type="http://schemas.openxmlformats.org/officeDocument/2006/relationships/slide" Target="slide5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png"/><Relationship Id="rId5" Type="http://schemas.openxmlformats.org/officeDocument/2006/relationships/slide" Target="slide44.xml"/><Relationship Id="rId4" Type="http://schemas.openxmlformats.org/officeDocument/2006/relationships/image" Target="../media/image27.gi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png"/><Relationship Id="rId5" Type="http://schemas.openxmlformats.org/officeDocument/2006/relationships/slide" Target="slide44.xml"/><Relationship Id="rId4" Type="http://schemas.openxmlformats.org/officeDocument/2006/relationships/image" Target="../media/image27.gi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png"/><Relationship Id="rId5" Type="http://schemas.openxmlformats.org/officeDocument/2006/relationships/slide" Target="slide44.xml"/><Relationship Id="rId4" Type="http://schemas.openxmlformats.org/officeDocument/2006/relationships/image" Target="../media/image27.gif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png"/><Relationship Id="rId5" Type="http://schemas.openxmlformats.org/officeDocument/2006/relationships/slide" Target="slide44.xml"/><Relationship Id="rId4" Type="http://schemas.openxmlformats.org/officeDocument/2006/relationships/image" Target="../media/image27.gif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s://zvuk.top/tracks/&#1082;&#1090;&#1086;-&#1093;&#1086;&#1095;&#1077;&#1090;-&#1089;&#1090;&#1072;&#1090;&#1100;-&#1084;&#1080;&#1083;&#1083;&#1080;&#1086;&#1085;&#1077;&#1088;&#1086;&#1084;" TargetMode="External"/><Relationship Id="rId2" Type="http://schemas.openxmlformats.org/officeDocument/2006/relationships/hyperlink" Target="http://do.gendocs.ru/pars_docs/tw_refs/125/124165/124165_html_m1d622ee3.png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gif"/><Relationship Id="rId5" Type="http://schemas.openxmlformats.org/officeDocument/2006/relationships/image" Target="../media/image12.gif"/><Relationship Id="rId4" Type="http://schemas.openxmlformats.org/officeDocument/2006/relationships/image" Target="../media/image11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7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slide" Target="slide3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gif"/><Relationship Id="rId5" Type="http://schemas.openxmlformats.org/officeDocument/2006/relationships/image" Target="../media/image12.gif"/><Relationship Id="rId4" Type="http://schemas.openxmlformats.org/officeDocument/2006/relationships/image" Target="../media/image11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Легенда_3\Desktop\avata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2348880"/>
            <a:ext cx="4156411" cy="864096"/>
          </a:xfrm>
          <a:prstGeom prst="rect">
            <a:avLst/>
          </a:prstGeom>
          <a:noFill/>
        </p:spPr>
      </p:pic>
      <p:pic>
        <p:nvPicPr>
          <p:cNvPr id="1027" name="Picture 3" descr="C:\Users\Легенда_3\Desktop\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64221" y="3212976"/>
            <a:ext cx="3571875" cy="589012"/>
          </a:xfrm>
          <a:prstGeom prst="rect">
            <a:avLst/>
          </a:prstGeom>
          <a:noFill/>
        </p:spPr>
      </p:pic>
      <p:pic>
        <p:nvPicPr>
          <p:cNvPr id="1028" name="Picture 4" descr="C:\Users\Легенда_3\Desktop\1 (1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37606" y="3789040"/>
            <a:ext cx="2838450" cy="419100"/>
          </a:xfrm>
          <a:prstGeom prst="rect">
            <a:avLst/>
          </a:prstGeom>
          <a:noFill/>
        </p:spPr>
      </p:pic>
      <p:pic>
        <p:nvPicPr>
          <p:cNvPr id="1030" name="Picture 6" descr="https://narasputye.ru/wp-content/uploads/2017/08/bezopasnyj_internet.jpg"/>
          <p:cNvPicPr>
            <a:picLocks noChangeAspect="1" noChangeArrowheads="1"/>
          </p:cNvPicPr>
          <p:nvPr/>
        </p:nvPicPr>
        <p:blipFill>
          <a:blip r:embed="rId6" cstate="print"/>
          <a:srcRect l="20251" r="21245" b="560"/>
          <a:stretch>
            <a:fillRect/>
          </a:stretch>
        </p:blipFill>
        <p:spPr bwMode="auto">
          <a:xfrm>
            <a:off x="6516216" y="1844824"/>
            <a:ext cx="2376264" cy="2376264"/>
          </a:xfrm>
          <a:prstGeom prst="rect">
            <a:avLst/>
          </a:prstGeom>
          <a:noFill/>
        </p:spPr>
      </p:pic>
      <p:sp>
        <p:nvSpPr>
          <p:cNvPr id="32770" name="AutoShape 2" descr="http://asgard.tgorod.ru/v1/rirudiye/img58269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772" name="AutoShape 4" descr="http://asgard.tgorod.ru/v1/rirudiye/img58269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683568" y="4365104"/>
            <a:ext cx="7920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для граждан пожилого возраста и граждан с ограниченными возможностями здоровья, прошедших обучение в компьютерном классе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4" name="AutoShape 6" descr="http://asgard.tgorod.ru/v1/rirudiye/img58269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" name="Рисунок 9" descr="img582692.jpg"/>
          <p:cNvPicPr>
            <a:picLocks noChangeAspect="1"/>
          </p:cNvPicPr>
          <p:nvPr/>
        </p:nvPicPr>
        <p:blipFill>
          <a:blip r:embed="rId7" cstate="print"/>
          <a:srcRect l="5074" t="27161" r="50108" b="18516"/>
          <a:stretch>
            <a:fillRect/>
          </a:stretch>
        </p:blipFill>
        <p:spPr>
          <a:xfrm>
            <a:off x="1835696" y="1124744"/>
            <a:ext cx="3816424" cy="864096"/>
          </a:xfrm>
          <a:prstGeom prst="rect">
            <a:avLst/>
          </a:prstGeom>
        </p:spPr>
      </p:pic>
      <p:sp>
        <p:nvSpPr>
          <p:cNvPr id="32776" name="AutoShape 8" descr="http://asgard.tgorod.ru/v1/rirudiye/img58269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2" name="Рисунок 11" descr="img582692.jpg"/>
          <p:cNvPicPr>
            <a:picLocks noChangeAspect="1"/>
          </p:cNvPicPr>
          <p:nvPr/>
        </p:nvPicPr>
        <p:blipFill>
          <a:blip r:embed="rId7" cstate="print"/>
          <a:srcRect l="63422" r="13746"/>
          <a:stretch>
            <a:fillRect/>
          </a:stretch>
        </p:blipFill>
        <p:spPr>
          <a:xfrm>
            <a:off x="6732240" y="0"/>
            <a:ext cx="1944216" cy="159067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11560" y="188640"/>
            <a:ext cx="58326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ГБУ СО КК </a:t>
            </a:r>
          </a:p>
          <a:p>
            <a:pPr algn="ctr"/>
            <a:r>
              <a:rPr lang="ru-RU" sz="24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«Ленинградский КЦСОН</a:t>
            </a:r>
            <a:r>
              <a:rPr lang="ru-RU" sz="2400" dirty="0" smtClean="0">
                <a:solidFill>
                  <a:srgbClr val="32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400" dirty="0">
              <a:solidFill>
                <a:srgbClr val="32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339752" y="5877272"/>
            <a:ext cx="48965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ст. Ленинградская </a:t>
            </a:r>
          </a:p>
          <a:p>
            <a:pPr algn="ctr"/>
            <a:r>
              <a:rPr lang="ru-RU" sz="200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2019</a:t>
            </a:r>
            <a:endParaRPr lang="ru-RU" sz="20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ndAc>
      <p:stSnd>
        <p:snd r:embed="rId2" name="NEXT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4624"/>
            <a:ext cx="2486025" cy="328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AutoShape 3"/>
          <p:cNvSpPr>
            <a:spLocks noChangeArrowheads="1"/>
          </p:cNvSpPr>
          <p:nvPr/>
        </p:nvSpPr>
        <p:spPr bwMode="auto">
          <a:xfrm>
            <a:off x="2483767" y="1340743"/>
            <a:ext cx="4608513" cy="648097"/>
          </a:xfrm>
          <a:prstGeom prst="wedgeRoundRectCallout">
            <a:avLst>
              <a:gd name="adj1" fmla="val -77282"/>
              <a:gd name="adj2" fmla="val -25486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3.  Какой текст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СМС-сообщения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при получении кода подтверждения является правильным?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7308304" y="188913"/>
            <a:ext cx="1656309" cy="431775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10 баллов</a:t>
            </a:r>
            <a:endParaRPr lang="ru-RU" sz="2400" b="1" dirty="0"/>
          </a:p>
        </p:txBody>
      </p:sp>
      <p:sp>
        <p:nvSpPr>
          <p:cNvPr id="13317" name="AutoShap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499992" y="5445224"/>
            <a:ext cx="2808312" cy="1008112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400" b="1" dirty="0" smtClean="0"/>
              <a:t> 4.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Сообщите о полученном 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             коде всем </a:t>
            </a:r>
            <a:r>
              <a:rPr lang="ru-RU" sz="1400" b="1" dirty="0" smtClean="0"/>
              <a:t> </a:t>
            </a:r>
            <a:endParaRPr lang="ru-RU" sz="1400" b="1" dirty="0"/>
          </a:p>
        </p:txBody>
      </p:sp>
      <p:sp>
        <p:nvSpPr>
          <p:cNvPr id="11270" name="AutoShap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23528" y="5229200"/>
            <a:ext cx="4032126" cy="1296145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b="1" dirty="0" smtClean="0"/>
              <a:t>  </a:t>
            </a:r>
            <a:r>
              <a:rPr lang="ru-RU" sz="2400" b="1" dirty="0" smtClean="0"/>
              <a:t>         </a:t>
            </a:r>
            <a:endParaRPr lang="ru-RU" b="1" dirty="0"/>
          </a:p>
        </p:txBody>
      </p:sp>
      <p:sp>
        <p:nvSpPr>
          <p:cNvPr id="13319" name="AutoShape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563888" y="3429000"/>
            <a:ext cx="3888432" cy="936104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 smtClean="0"/>
              <a:t>        </a:t>
            </a:r>
          </a:p>
          <a:p>
            <a:pPr algn="ctr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2. Позвоните на номер,  указанный в СМС,  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сообщите код и получите приз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ru-RU" dirty="0" smtClean="0"/>
              <a:t>         </a:t>
            </a:r>
          </a:p>
          <a:p>
            <a:endParaRPr lang="ru-RU" b="1" dirty="0" smtClean="0"/>
          </a:p>
          <a:p>
            <a:r>
              <a:rPr lang="ru-RU" b="1" dirty="0" smtClean="0"/>
              <a:t>           </a:t>
            </a:r>
          </a:p>
          <a:p>
            <a:endParaRPr lang="ru-RU" sz="1400" b="1" dirty="0" smtClean="0"/>
          </a:p>
          <a:p>
            <a:r>
              <a:rPr lang="ru-RU" sz="1400" b="1" dirty="0" smtClean="0"/>
              <a:t>                  </a:t>
            </a:r>
          </a:p>
          <a:p>
            <a:endParaRPr lang="ru-RU" sz="1400" b="1" dirty="0" smtClean="0"/>
          </a:p>
          <a:p>
            <a:endParaRPr lang="ru-RU" sz="1400" b="1" dirty="0" smtClean="0"/>
          </a:p>
          <a:p>
            <a:r>
              <a:rPr lang="ru-RU" sz="1400" b="1" dirty="0" smtClean="0"/>
              <a:t>                  </a:t>
            </a:r>
          </a:p>
          <a:p>
            <a:endParaRPr lang="ru-RU" b="1" dirty="0"/>
          </a:p>
        </p:txBody>
      </p:sp>
      <p:sp>
        <p:nvSpPr>
          <p:cNvPr id="11272" name="AutoShap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23850" y="3429001"/>
            <a:ext cx="3096022" cy="936104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1.Сообщите код 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активации отправителю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смс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400" b="1" dirty="0" smtClean="0"/>
              <a:t>       </a:t>
            </a:r>
            <a:endParaRPr lang="ru-RU" sz="1800" b="1" dirty="0"/>
          </a:p>
        </p:txBody>
      </p:sp>
      <p:sp>
        <p:nvSpPr>
          <p:cNvPr id="11273" name="AutoShape 9"/>
          <p:cNvSpPr>
            <a:spLocks noChangeArrowheads="1"/>
          </p:cNvSpPr>
          <p:nvPr/>
        </p:nvSpPr>
        <p:spPr bwMode="auto">
          <a:xfrm>
            <a:off x="7524750" y="7651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9 баллов</a:t>
            </a:r>
            <a:endParaRPr lang="ru-RU" sz="2400" b="1" dirty="0"/>
          </a:p>
        </p:txBody>
      </p:sp>
      <p:sp>
        <p:nvSpPr>
          <p:cNvPr id="11274" name="AutoShape 10"/>
          <p:cNvSpPr>
            <a:spLocks noChangeArrowheads="1"/>
          </p:cNvSpPr>
          <p:nvPr/>
        </p:nvSpPr>
        <p:spPr bwMode="auto">
          <a:xfrm>
            <a:off x="7524750" y="594995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1 балл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1275" name="AutoShape 11"/>
          <p:cNvSpPr>
            <a:spLocks noChangeArrowheads="1"/>
          </p:cNvSpPr>
          <p:nvPr/>
        </p:nvSpPr>
        <p:spPr bwMode="auto">
          <a:xfrm>
            <a:off x="7524750" y="14128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8 баллов</a:t>
            </a:r>
            <a:endParaRPr lang="ru-RU" sz="2400" b="1" dirty="0"/>
          </a:p>
        </p:txBody>
      </p:sp>
      <p:sp>
        <p:nvSpPr>
          <p:cNvPr id="11276" name="AutoShape 12"/>
          <p:cNvSpPr>
            <a:spLocks noChangeArrowheads="1"/>
          </p:cNvSpPr>
          <p:nvPr/>
        </p:nvSpPr>
        <p:spPr bwMode="auto">
          <a:xfrm>
            <a:off x="7524750" y="20605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7 баллов</a:t>
            </a:r>
            <a:endParaRPr lang="ru-RU" sz="2400" b="1" dirty="0"/>
          </a:p>
        </p:txBody>
      </p:sp>
      <p:sp>
        <p:nvSpPr>
          <p:cNvPr id="11277" name="AutoShape 13"/>
          <p:cNvSpPr>
            <a:spLocks noChangeArrowheads="1"/>
          </p:cNvSpPr>
          <p:nvPr/>
        </p:nvSpPr>
        <p:spPr bwMode="auto">
          <a:xfrm>
            <a:off x="7524750" y="2708275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6 баллов</a:t>
            </a:r>
            <a:endParaRPr lang="ru-RU" sz="2400" b="1" dirty="0"/>
          </a:p>
        </p:txBody>
      </p:sp>
      <p:sp>
        <p:nvSpPr>
          <p:cNvPr id="11278" name="AutoShape 14"/>
          <p:cNvSpPr>
            <a:spLocks noChangeArrowheads="1"/>
          </p:cNvSpPr>
          <p:nvPr/>
        </p:nvSpPr>
        <p:spPr bwMode="auto">
          <a:xfrm>
            <a:off x="7524750" y="33575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5 баллов</a:t>
            </a:r>
            <a:endParaRPr lang="ru-RU" sz="2400" b="1" dirty="0"/>
          </a:p>
        </p:txBody>
      </p:sp>
      <p:sp>
        <p:nvSpPr>
          <p:cNvPr id="11279" name="AutoShape 15"/>
          <p:cNvSpPr>
            <a:spLocks noChangeArrowheads="1"/>
          </p:cNvSpPr>
          <p:nvPr/>
        </p:nvSpPr>
        <p:spPr bwMode="auto">
          <a:xfrm>
            <a:off x="7524750" y="407670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4 балла</a:t>
            </a:r>
            <a:endParaRPr lang="ru-RU" sz="2400" b="1" dirty="0"/>
          </a:p>
        </p:txBody>
      </p:sp>
      <p:sp>
        <p:nvSpPr>
          <p:cNvPr id="11280" name="AutoShape 16"/>
          <p:cNvSpPr>
            <a:spLocks noChangeArrowheads="1"/>
          </p:cNvSpPr>
          <p:nvPr/>
        </p:nvSpPr>
        <p:spPr bwMode="auto">
          <a:xfrm>
            <a:off x="7524750" y="4652963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3 балла</a:t>
            </a:r>
            <a:endParaRPr lang="ru-RU" sz="2400" b="1" dirty="0"/>
          </a:p>
        </p:txBody>
      </p:sp>
      <p:sp>
        <p:nvSpPr>
          <p:cNvPr id="11281" name="AutoShape 17"/>
          <p:cNvSpPr>
            <a:spLocks noChangeArrowheads="1"/>
          </p:cNvSpPr>
          <p:nvPr/>
        </p:nvSpPr>
        <p:spPr bwMode="auto">
          <a:xfrm>
            <a:off x="7524750" y="5373688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2 балла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3330" name="Oval 18"/>
          <p:cNvSpPr>
            <a:spLocks noChangeArrowheads="1"/>
          </p:cNvSpPr>
          <p:nvPr/>
        </p:nvSpPr>
        <p:spPr bwMode="auto">
          <a:xfrm>
            <a:off x="2627313" y="188913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sp>
        <p:nvSpPr>
          <p:cNvPr id="11283" name="Oval 19"/>
          <p:cNvSpPr>
            <a:spLocks noChangeArrowheads="1"/>
          </p:cNvSpPr>
          <p:nvPr/>
        </p:nvSpPr>
        <p:spPr bwMode="auto">
          <a:xfrm>
            <a:off x="3995738" y="188913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1284" name="Picture 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27538" y="333375"/>
            <a:ext cx="309562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5" name="Picture 2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40200" y="404813"/>
            <a:ext cx="2730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6" name="Picture 2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16463" y="404813"/>
            <a:ext cx="2730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7" name="Picture 2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64163" y="188913"/>
            <a:ext cx="10795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2" descr="C:\Users\Легенда_3\Desktop\материалы\материалы турнир безопасность пожилые в интернете\0_101f25_ec30b827_orig.jpg"/>
          <p:cNvPicPr>
            <a:picLocks noChangeAspect="1" noChangeArrowheads="1"/>
          </p:cNvPicPr>
          <p:nvPr/>
        </p:nvPicPr>
        <p:blipFill>
          <a:blip r:embed="rId8" cstate="print"/>
          <a:srcRect l="4851" t="42533" r="15350" b="20134"/>
          <a:stretch>
            <a:fillRect/>
          </a:stretch>
        </p:blipFill>
        <p:spPr bwMode="auto">
          <a:xfrm>
            <a:off x="806804" y="5373216"/>
            <a:ext cx="3333148" cy="79389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3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30"/>
                  </p:tgtEl>
                </p:cond>
              </p:nextCondLst>
            </p:seq>
          </p:childTnLst>
        </p:cTn>
      </p:par>
    </p:tnLst>
    <p:bldLst>
      <p:bldP spid="13317" grpId="0" animBg="1"/>
      <p:bldP spid="133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404813"/>
            <a:ext cx="3429000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2291" name="Group 3"/>
          <p:cNvGrpSpPr>
            <a:grpSpLocks/>
          </p:cNvGrpSpPr>
          <p:nvPr/>
        </p:nvGrpSpPr>
        <p:grpSpPr bwMode="auto">
          <a:xfrm>
            <a:off x="1403350" y="3357563"/>
            <a:ext cx="6985000" cy="2828925"/>
            <a:chOff x="884" y="2115"/>
            <a:chExt cx="4400" cy="1782"/>
          </a:xfrm>
        </p:grpSpPr>
        <p:pic>
          <p:nvPicPr>
            <p:cNvPr id="12299" name="Picture 4" descr="0259e3469922"/>
            <p:cNvPicPr>
              <a:picLocks noChangeAspect="1" noChangeArrowheads="1" noCrop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84" y="2341"/>
              <a:ext cx="2160" cy="15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300" name="Picture 5" descr="41904942a420"/>
            <p:cNvPicPr>
              <a:picLocks noChangeAspect="1" noChangeArrowheads="1" noCrop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880" y="2115"/>
              <a:ext cx="2404" cy="1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2292" name="Picture 6" descr="904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3850" y="188913"/>
            <a:ext cx="8496300" cy="39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7" descr="904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3850" y="6165850"/>
            <a:ext cx="8496300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8" descr="904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5400000">
            <a:off x="-2665413" y="3249613"/>
            <a:ext cx="6119813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Picture 9" descr="904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5400000">
            <a:off x="5688012" y="3249613"/>
            <a:ext cx="6119813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6" name="AutoShape 10"/>
          <p:cNvSpPr>
            <a:spLocks noChangeArrowheads="1"/>
          </p:cNvSpPr>
          <p:nvPr/>
        </p:nvSpPr>
        <p:spPr bwMode="auto">
          <a:xfrm>
            <a:off x="3000375" y="476250"/>
            <a:ext cx="5783263" cy="865188"/>
          </a:xfrm>
          <a:prstGeom prst="ribbon2">
            <a:avLst>
              <a:gd name="adj1" fmla="val 12500"/>
              <a:gd name="adj2" fmla="val 50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2297" name="WordArt 11"/>
          <p:cNvSpPr>
            <a:spLocks noChangeArrowheads="1" noChangeShapeType="1" noTextEdit="1"/>
          </p:cNvSpPr>
          <p:nvPr/>
        </p:nvSpPr>
        <p:spPr bwMode="auto">
          <a:xfrm>
            <a:off x="4859338" y="563563"/>
            <a:ext cx="2324100" cy="62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Поздравляем!</a:t>
            </a:r>
          </a:p>
        </p:txBody>
      </p:sp>
      <p:sp>
        <p:nvSpPr>
          <p:cNvPr id="63500" name="WordArt 12"/>
          <p:cNvSpPr>
            <a:spLocks noChangeArrowheads="1" noChangeShapeType="1" noTextEdit="1"/>
          </p:cNvSpPr>
          <p:nvPr/>
        </p:nvSpPr>
        <p:spPr bwMode="auto">
          <a:xfrm>
            <a:off x="3419475" y="1700213"/>
            <a:ext cx="5256213" cy="18716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Вы </a:t>
            </a:r>
            <a:r>
              <a:rPr lang="ru-RU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заработали </a:t>
            </a:r>
          </a:p>
          <a:p>
            <a:pPr algn="ctr"/>
            <a:r>
              <a:rPr lang="ru-RU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3 балла</a:t>
            </a:r>
            <a:endParaRPr lang="ru-RU" sz="3600" b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ransition advClick="0" advTm="3000">
    <p:sndAc>
      <p:stSnd>
        <p:snd r:embed="rId2" name="NEX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0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92150"/>
            <a:ext cx="2486025" cy="328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AutoShape 4"/>
          <p:cNvSpPr>
            <a:spLocks noChangeArrowheads="1"/>
          </p:cNvSpPr>
          <p:nvPr/>
        </p:nvSpPr>
        <p:spPr bwMode="auto">
          <a:xfrm>
            <a:off x="7380312" y="188913"/>
            <a:ext cx="1584301" cy="503783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10 баллов</a:t>
            </a:r>
            <a:endParaRPr lang="ru-RU" sz="2400" b="1" dirty="0"/>
          </a:p>
        </p:txBody>
      </p:sp>
      <p:sp>
        <p:nvSpPr>
          <p:cNvPr id="13316" name="AutoShape 9"/>
          <p:cNvSpPr>
            <a:spLocks noChangeArrowheads="1"/>
          </p:cNvSpPr>
          <p:nvPr/>
        </p:nvSpPr>
        <p:spPr bwMode="auto">
          <a:xfrm>
            <a:off x="7524750" y="7651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9 баллов</a:t>
            </a:r>
            <a:endParaRPr lang="ru-RU" sz="2400" b="1" dirty="0"/>
          </a:p>
        </p:txBody>
      </p:sp>
      <p:sp>
        <p:nvSpPr>
          <p:cNvPr id="13317" name="AutoShape 10"/>
          <p:cNvSpPr>
            <a:spLocks noChangeArrowheads="1"/>
          </p:cNvSpPr>
          <p:nvPr/>
        </p:nvSpPr>
        <p:spPr bwMode="auto">
          <a:xfrm>
            <a:off x="7524750" y="594995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</a:t>
            </a:r>
          </a:p>
        </p:txBody>
      </p:sp>
      <p:sp>
        <p:nvSpPr>
          <p:cNvPr id="13318" name="AutoShape 11"/>
          <p:cNvSpPr>
            <a:spLocks noChangeArrowheads="1"/>
          </p:cNvSpPr>
          <p:nvPr/>
        </p:nvSpPr>
        <p:spPr bwMode="auto">
          <a:xfrm>
            <a:off x="7524750" y="14128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8 баллов</a:t>
            </a:r>
            <a:endParaRPr lang="ru-RU" sz="2400" b="1" dirty="0"/>
          </a:p>
        </p:txBody>
      </p:sp>
      <p:sp>
        <p:nvSpPr>
          <p:cNvPr id="13319" name="AutoShape 12"/>
          <p:cNvSpPr>
            <a:spLocks noChangeArrowheads="1"/>
          </p:cNvSpPr>
          <p:nvPr/>
        </p:nvSpPr>
        <p:spPr bwMode="auto">
          <a:xfrm>
            <a:off x="7524750" y="20605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7 баллов</a:t>
            </a:r>
            <a:endParaRPr lang="ru-RU" sz="2400" b="1" dirty="0"/>
          </a:p>
        </p:txBody>
      </p:sp>
      <p:sp>
        <p:nvSpPr>
          <p:cNvPr id="13320" name="AutoShape 13"/>
          <p:cNvSpPr>
            <a:spLocks noChangeArrowheads="1"/>
          </p:cNvSpPr>
          <p:nvPr/>
        </p:nvSpPr>
        <p:spPr bwMode="auto">
          <a:xfrm>
            <a:off x="7524750" y="2708275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6 баллов</a:t>
            </a:r>
            <a:endParaRPr lang="ru-RU" sz="2400" b="1" dirty="0"/>
          </a:p>
        </p:txBody>
      </p:sp>
      <p:sp>
        <p:nvSpPr>
          <p:cNvPr id="13321" name="AutoShape 14"/>
          <p:cNvSpPr>
            <a:spLocks noChangeArrowheads="1"/>
          </p:cNvSpPr>
          <p:nvPr/>
        </p:nvSpPr>
        <p:spPr bwMode="auto">
          <a:xfrm>
            <a:off x="7524750" y="33575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5 баллов</a:t>
            </a:r>
            <a:endParaRPr lang="ru-RU" sz="2400" b="1" dirty="0"/>
          </a:p>
        </p:txBody>
      </p:sp>
      <p:sp>
        <p:nvSpPr>
          <p:cNvPr id="13322" name="AutoShape 15"/>
          <p:cNvSpPr>
            <a:spLocks noChangeArrowheads="1"/>
          </p:cNvSpPr>
          <p:nvPr/>
        </p:nvSpPr>
        <p:spPr bwMode="auto">
          <a:xfrm>
            <a:off x="7524750" y="407670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4 балла</a:t>
            </a:r>
            <a:endParaRPr lang="ru-RU" sz="2400" b="1" dirty="0"/>
          </a:p>
        </p:txBody>
      </p:sp>
      <p:sp>
        <p:nvSpPr>
          <p:cNvPr id="13323" name="AutoShape 16"/>
          <p:cNvSpPr>
            <a:spLocks noChangeArrowheads="1"/>
          </p:cNvSpPr>
          <p:nvPr/>
        </p:nvSpPr>
        <p:spPr bwMode="auto">
          <a:xfrm>
            <a:off x="7524750" y="4652963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3 балла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3324" name="AutoShape 17"/>
          <p:cNvSpPr>
            <a:spLocks noChangeArrowheads="1"/>
          </p:cNvSpPr>
          <p:nvPr/>
        </p:nvSpPr>
        <p:spPr bwMode="auto">
          <a:xfrm>
            <a:off x="7524750" y="5373688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</a:t>
            </a:r>
          </a:p>
        </p:txBody>
      </p:sp>
      <p:sp>
        <p:nvSpPr>
          <p:cNvPr id="13325" name="Oval 18"/>
          <p:cNvSpPr>
            <a:spLocks noChangeArrowheads="1"/>
          </p:cNvSpPr>
          <p:nvPr/>
        </p:nvSpPr>
        <p:spPr bwMode="auto">
          <a:xfrm>
            <a:off x="2627313" y="188913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sp>
        <p:nvSpPr>
          <p:cNvPr id="13326" name="Oval 19"/>
          <p:cNvSpPr>
            <a:spLocks noChangeArrowheads="1"/>
          </p:cNvSpPr>
          <p:nvPr/>
        </p:nvSpPr>
        <p:spPr bwMode="auto">
          <a:xfrm>
            <a:off x="3995738" y="188913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3327" name="Picture 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538" y="333375"/>
            <a:ext cx="309562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8" name="Picture 2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40200" y="404813"/>
            <a:ext cx="2730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9" name="Picture 2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463" y="404813"/>
            <a:ext cx="2730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30" name="AutoShape 24"/>
          <p:cNvSpPr>
            <a:spLocks noChangeArrowheads="1"/>
          </p:cNvSpPr>
          <p:nvPr/>
        </p:nvSpPr>
        <p:spPr bwMode="auto">
          <a:xfrm>
            <a:off x="7524750" y="594995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1 балл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3331" name="AutoShape 25"/>
          <p:cNvSpPr>
            <a:spLocks noChangeArrowheads="1"/>
          </p:cNvSpPr>
          <p:nvPr/>
        </p:nvSpPr>
        <p:spPr bwMode="auto">
          <a:xfrm>
            <a:off x="7524750" y="5373688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2 балла</a:t>
            </a: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13332" name="Picture 2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64163" y="188913"/>
            <a:ext cx="10795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15416"/>
            <a:ext cx="2486025" cy="328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AutoShape 3"/>
          <p:cNvSpPr>
            <a:spLocks noChangeArrowheads="1"/>
          </p:cNvSpPr>
          <p:nvPr/>
        </p:nvSpPr>
        <p:spPr bwMode="auto">
          <a:xfrm>
            <a:off x="2483768" y="1052736"/>
            <a:ext cx="4608513" cy="792088"/>
          </a:xfrm>
          <a:prstGeom prst="wedgeRoundRectCallout">
            <a:avLst>
              <a:gd name="adj1" fmla="val -77282"/>
              <a:gd name="adj2" fmla="val -25486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4. Какая кнопка используется для выхода из личного кабинета, учётной записи?</a:t>
            </a:r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7380312" y="188912"/>
            <a:ext cx="1584301" cy="503783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10 баллов</a:t>
            </a:r>
            <a:endParaRPr lang="ru-RU" sz="2400" b="1" dirty="0"/>
          </a:p>
        </p:txBody>
      </p:sp>
      <p:sp>
        <p:nvSpPr>
          <p:cNvPr id="14341" name="AutoShap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067944" y="5157192"/>
            <a:ext cx="3024758" cy="1296144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000" b="1" dirty="0" smtClean="0"/>
              <a:t>          </a:t>
            </a:r>
            <a:endParaRPr lang="ru-RU" sz="2800" b="1" dirty="0"/>
          </a:p>
        </p:txBody>
      </p:sp>
      <p:sp>
        <p:nvSpPr>
          <p:cNvPr id="17414" name="AutoShap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23528" y="5157192"/>
            <a:ext cx="3168352" cy="1412999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3.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5" name="AutoShape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851920" y="3140968"/>
            <a:ext cx="3168352" cy="1368152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400" b="1" dirty="0" smtClean="0"/>
              <a:t>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b="1" dirty="0" smtClean="0"/>
              <a:t> </a:t>
            </a:r>
            <a:r>
              <a:rPr lang="ru-RU" sz="2000" b="1" dirty="0" smtClean="0"/>
              <a:t>          </a:t>
            </a:r>
            <a:r>
              <a:rPr lang="ru-RU" sz="2800" b="1" dirty="0" smtClean="0"/>
              <a:t> </a:t>
            </a:r>
            <a:endParaRPr lang="ru-RU" sz="2800" b="1" dirty="0"/>
          </a:p>
        </p:txBody>
      </p:sp>
      <p:sp>
        <p:nvSpPr>
          <p:cNvPr id="14344" name="AutoShape 8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23528" y="3140968"/>
            <a:ext cx="3024336" cy="1296144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2000" b="1" dirty="0" smtClean="0"/>
              <a:t>       </a:t>
            </a:r>
            <a:r>
              <a:rPr lang="ru-RU" sz="2800" b="1" dirty="0" smtClean="0"/>
              <a:t> </a:t>
            </a:r>
            <a:endParaRPr lang="ru-RU" sz="2800" b="1" dirty="0"/>
          </a:p>
        </p:txBody>
      </p:sp>
      <p:sp>
        <p:nvSpPr>
          <p:cNvPr id="14345" name="AutoShape 9"/>
          <p:cNvSpPr>
            <a:spLocks noChangeArrowheads="1"/>
          </p:cNvSpPr>
          <p:nvPr/>
        </p:nvSpPr>
        <p:spPr bwMode="auto">
          <a:xfrm>
            <a:off x="7524750" y="7651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9 баллов</a:t>
            </a:r>
            <a:endParaRPr lang="ru-RU" sz="2400" b="1" dirty="0"/>
          </a:p>
        </p:txBody>
      </p:sp>
      <p:sp>
        <p:nvSpPr>
          <p:cNvPr id="14346" name="AutoShape 10"/>
          <p:cNvSpPr>
            <a:spLocks noChangeArrowheads="1"/>
          </p:cNvSpPr>
          <p:nvPr/>
        </p:nvSpPr>
        <p:spPr bwMode="auto">
          <a:xfrm>
            <a:off x="7524750" y="594995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</a:t>
            </a:r>
          </a:p>
        </p:txBody>
      </p:sp>
      <p:sp>
        <p:nvSpPr>
          <p:cNvPr id="14347" name="AutoShape 11"/>
          <p:cNvSpPr>
            <a:spLocks noChangeArrowheads="1"/>
          </p:cNvSpPr>
          <p:nvPr/>
        </p:nvSpPr>
        <p:spPr bwMode="auto">
          <a:xfrm>
            <a:off x="7524750" y="14128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8 баллов</a:t>
            </a:r>
            <a:endParaRPr lang="ru-RU" sz="2400" b="1" dirty="0"/>
          </a:p>
        </p:txBody>
      </p:sp>
      <p:sp>
        <p:nvSpPr>
          <p:cNvPr id="14348" name="AutoShape 12"/>
          <p:cNvSpPr>
            <a:spLocks noChangeArrowheads="1"/>
          </p:cNvSpPr>
          <p:nvPr/>
        </p:nvSpPr>
        <p:spPr bwMode="auto">
          <a:xfrm>
            <a:off x="7524750" y="20605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7 баллов</a:t>
            </a:r>
            <a:endParaRPr lang="ru-RU" sz="2400" b="1" dirty="0"/>
          </a:p>
        </p:txBody>
      </p:sp>
      <p:sp>
        <p:nvSpPr>
          <p:cNvPr id="14349" name="AutoShape 13"/>
          <p:cNvSpPr>
            <a:spLocks noChangeArrowheads="1"/>
          </p:cNvSpPr>
          <p:nvPr/>
        </p:nvSpPr>
        <p:spPr bwMode="auto">
          <a:xfrm>
            <a:off x="7524750" y="2708275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6 баллов</a:t>
            </a:r>
            <a:endParaRPr lang="ru-RU" sz="2400" b="1" dirty="0"/>
          </a:p>
        </p:txBody>
      </p:sp>
      <p:sp>
        <p:nvSpPr>
          <p:cNvPr id="14350" name="AutoShape 14"/>
          <p:cNvSpPr>
            <a:spLocks noChangeArrowheads="1"/>
          </p:cNvSpPr>
          <p:nvPr/>
        </p:nvSpPr>
        <p:spPr bwMode="auto">
          <a:xfrm>
            <a:off x="7524750" y="33575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5 балла</a:t>
            </a:r>
            <a:endParaRPr lang="ru-RU" sz="2400" b="1" dirty="0"/>
          </a:p>
        </p:txBody>
      </p:sp>
      <p:sp>
        <p:nvSpPr>
          <p:cNvPr id="14351" name="AutoShape 15"/>
          <p:cNvSpPr>
            <a:spLocks noChangeArrowheads="1"/>
          </p:cNvSpPr>
          <p:nvPr/>
        </p:nvSpPr>
        <p:spPr bwMode="auto">
          <a:xfrm>
            <a:off x="7524750" y="407670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4 балла</a:t>
            </a:r>
            <a:endParaRPr lang="ru-RU" sz="2400" b="1" dirty="0"/>
          </a:p>
        </p:txBody>
      </p:sp>
      <p:sp>
        <p:nvSpPr>
          <p:cNvPr id="14352" name="AutoShape 16"/>
          <p:cNvSpPr>
            <a:spLocks noChangeArrowheads="1"/>
          </p:cNvSpPr>
          <p:nvPr/>
        </p:nvSpPr>
        <p:spPr bwMode="auto">
          <a:xfrm>
            <a:off x="7524750" y="4652963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3 балла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4353" name="AutoShape 17"/>
          <p:cNvSpPr>
            <a:spLocks noChangeArrowheads="1"/>
          </p:cNvSpPr>
          <p:nvPr/>
        </p:nvSpPr>
        <p:spPr bwMode="auto">
          <a:xfrm>
            <a:off x="7524750" y="5373688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</a:t>
            </a:r>
          </a:p>
        </p:txBody>
      </p:sp>
      <p:sp>
        <p:nvSpPr>
          <p:cNvPr id="17426" name="Oval 18"/>
          <p:cNvSpPr>
            <a:spLocks noChangeArrowheads="1"/>
          </p:cNvSpPr>
          <p:nvPr/>
        </p:nvSpPr>
        <p:spPr bwMode="auto">
          <a:xfrm>
            <a:off x="2627313" y="-27384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50/50</a:t>
            </a:r>
          </a:p>
        </p:txBody>
      </p:sp>
      <p:sp>
        <p:nvSpPr>
          <p:cNvPr id="14355" name="Oval 19"/>
          <p:cNvSpPr>
            <a:spLocks noChangeArrowheads="1"/>
          </p:cNvSpPr>
          <p:nvPr/>
        </p:nvSpPr>
        <p:spPr bwMode="auto">
          <a:xfrm>
            <a:off x="3995738" y="-27384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4356" name="Picture 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27538" y="116632"/>
            <a:ext cx="309562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7" name="Picture 2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40200" y="260648"/>
            <a:ext cx="2730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8" name="Picture 2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16463" y="260648"/>
            <a:ext cx="2730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59" name="AutoShape 24"/>
          <p:cNvSpPr>
            <a:spLocks noChangeArrowheads="1"/>
          </p:cNvSpPr>
          <p:nvPr/>
        </p:nvSpPr>
        <p:spPr bwMode="auto">
          <a:xfrm>
            <a:off x="7524750" y="594995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1 балл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4360" name="AutoShape 25"/>
          <p:cNvSpPr>
            <a:spLocks noChangeArrowheads="1"/>
          </p:cNvSpPr>
          <p:nvPr/>
        </p:nvSpPr>
        <p:spPr bwMode="auto">
          <a:xfrm>
            <a:off x="7524750" y="5373688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2 балла</a:t>
            </a: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14361" name="Picture 2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64163" y="-27384"/>
            <a:ext cx="10795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2" descr="C:\Users\Легенда_3\Desktop\материалы\материалы турнир безопасность пожилые в интернете\1fffc3b66df88765c22e0109a2ba6672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475656" y="3368014"/>
            <a:ext cx="1080120" cy="1069098"/>
          </a:xfrm>
          <a:prstGeom prst="rect">
            <a:avLst/>
          </a:prstGeom>
          <a:noFill/>
        </p:spPr>
      </p:pic>
      <p:pic>
        <p:nvPicPr>
          <p:cNvPr id="27" name="Picture 3" descr="C:\Users\Легенда_3\Desktop\материалы\материалы турнир безопасность пожилые в интернете\buxod_c_cayta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427539" y="3324987"/>
            <a:ext cx="2376710" cy="1019891"/>
          </a:xfrm>
          <a:prstGeom prst="rect">
            <a:avLst/>
          </a:prstGeom>
          <a:noFill/>
        </p:spPr>
      </p:pic>
      <p:pic>
        <p:nvPicPr>
          <p:cNvPr id="28" name="Picture 4" descr="C:\Users\Легенда_3\Desktop\материалы\материалы турнир безопасность пожилые в интернете\e210da95dec22e376913d473886f4c22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547664" y="5373216"/>
            <a:ext cx="936104" cy="936104"/>
          </a:xfrm>
          <a:prstGeom prst="rect">
            <a:avLst/>
          </a:prstGeom>
          <a:noFill/>
        </p:spPr>
      </p:pic>
      <p:pic>
        <p:nvPicPr>
          <p:cNvPr id="29" name="Picture 5" descr="C:\Users\Легенда_3\Desktop\материалы\материалы турнир безопасность пожилые в интернете\White_x_in_red_rounded_square.svg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148064" y="5301208"/>
            <a:ext cx="1008112" cy="100811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4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26"/>
                  </p:tgtEl>
                </p:cond>
              </p:nextCondLst>
            </p:seq>
          </p:childTnLst>
        </p:cTn>
      </p:par>
    </p:tnLst>
    <p:bldLst>
      <p:bldP spid="17414" grpId="0" animBg="1"/>
      <p:bldP spid="174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404813"/>
            <a:ext cx="3429000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5363" name="Group 3"/>
          <p:cNvGrpSpPr>
            <a:grpSpLocks/>
          </p:cNvGrpSpPr>
          <p:nvPr/>
        </p:nvGrpSpPr>
        <p:grpSpPr bwMode="auto">
          <a:xfrm>
            <a:off x="1403350" y="3357563"/>
            <a:ext cx="6985000" cy="2828925"/>
            <a:chOff x="884" y="2115"/>
            <a:chExt cx="4400" cy="1782"/>
          </a:xfrm>
        </p:grpSpPr>
        <p:pic>
          <p:nvPicPr>
            <p:cNvPr id="15371" name="Picture 4" descr="0259e3469922"/>
            <p:cNvPicPr>
              <a:picLocks noChangeAspect="1" noChangeArrowheads="1" noCrop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84" y="2341"/>
              <a:ext cx="2160" cy="15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72" name="Picture 5" descr="41904942a420"/>
            <p:cNvPicPr>
              <a:picLocks noChangeAspect="1" noChangeArrowheads="1" noCrop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880" y="2115"/>
              <a:ext cx="2404" cy="1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5364" name="Picture 6" descr="904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3850" y="188913"/>
            <a:ext cx="8496300" cy="39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7" descr="904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3850" y="6165850"/>
            <a:ext cx="8496300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8" descr="904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5400000">
            <a:off x="-2665413" y="3249613"/>
            <a:ext cx="6119813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9" descr="904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5400000">
            <a:off x="5688012" y="3249613"/>
            <a:ext cx="6119813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8" name="AutoShape 10"/>
          <p:cNvSpPr>
            <a:spLocks noChangeArrowheads="1"/>
          </p:cNvSpPr>
          <p:nvPr/>
        </p:nvSpPr>
        <p:spPr bwMode="auto">
          <a:xfrm>
            <a:off x="3000375" y="476250"/>
            <a:ext cx="5783263" cy="865188"/>
          </a:xfrm>
          <a:prstGeom prst="ribbon2">
            <a:avLst>
              <a:gd name="adj1" fmla="val 12500"/>
              <a:gd name="adj2" fmla="val 50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5369" name="WordArt 11"/>
          <p:cNvSpPr>
            <a:spLocks noChangeArrowheads="1" noChangeShapeType="1" noTextEdit="1"/>
          </p:cNvSpPr>
          <p:nvPr/>
        </p:nvSpPr>
        <p:spPr bwMode="auto">
          <a:xfrm>
            <a:off x="4859338" y="563563"/>
            <a:ext cx="2324100" cy="62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Поздравляем!</a:t>
            </a:r>
          </a:p>
        </p:txBody>
      </p:sp>
      <p:sp>
        <p:nvSpPr>
          <p:cNvPr id="62476" name="WordArt 12"/>
          <p:cNvSpPr>
            <a:spLocks noChangeArrowheads="1" noChangeShapeType="1" noTextEdit="1"/>
          </p:cNvSpPr>
          <p:nvPr/>
        </p:nvSpPr>
        <p:spPr bwMode="auto">
          <a:xfrm>
            <a:off x="3779838" y="1844675"/>
            <a:ext cx="4824412" cy="16557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Вы увеличили </a:t>
            </a:r>
          </a:p>
          <a:p>
            <a:pPr algn="ctr"/>
            <a:r>
              <a:rPr lang="ru-RU" sz="3600" b="1" kern="10" dirty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свой </a:t>
            </a:r>
            <a:r>
              <a:rPr lang="ru-RU" sz="3600" b="1" kern="10" dirty="0" smtClean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выигрыш! </a:t>
            </a:r>
          </a:p>
          <a:p>
            <a:pPr algn="ctr"/>
            <a:r>
              <a:rPr lang="ru-RU" sz="3600" b="1" kern="10" dirty="0" smtClean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У Вас 4 балла!</a:t>
            </a:r>
            <a:endParaRPr lang="ru-RU" sz="3600" b="1" kern="10" dirty="0">
              <a:ln w="2857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ransition advClick="0" advTm="3000">
    <p:sndAc>
      <p:stSnd>
        <p:snd r:embed="rId2" name="W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7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92150"/>
            <a:ext cx="2486025" cy="328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AutoShape 4"/>
          <p:cNvSpPr>
            <a:spLocks noChangeArrowheads="1"/>
          </p:cNvSpPr>
          <p:nvPr/>
        </p:nvSpPr>
        <p:spPr bwMode="auto">
          <a:xfrm>
            <a:off x="7380312" y="116905"/>
            <a:ext cx="1584301" cy="503783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10 баллов</a:t>
            </a:r>
            <a:endParaRPr lang="ru-RU" sz="2400" b="1" dirty="0"/>
          </a:p>
        </p:txBody>
      </p:sp>
      <p:sp>
        <p:nvSpPr>
          <p:cNvPr id="16388" name="AutoShape 9"/>
          <p:cNvSpPr>
            <a:spLocks noChangeArrowheads="1"/>
          </p:cNvSpPr>
          <p:nvPr/>
        </p:nvSpPr>
        <p:spPr bwMode="auto">
          <a:xfrm>
            <a:off x="7524750" y="7651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9 баллов</a:t>
            </a:r>
            <a:endParaRPr lang="ru-RU" sz="2400" b="1" dirty="0"/>
          </a:p>
        </p:txBody>
      </p:sp>
      <p:sp>
        <p:nvSpPr>
          <p:cNvPr id="16389" name="AutoShape 10"/>
          <p:cNvSpPr>
            <a:spLocks noChangeArrowheads="1"/>
          </p:cNvSpPr>
          <p:nvPr/>
        </p:nvSpPr>
        <p:spPr bwMode="auto">
          <a:xfrm>
            <a:off x="7524750" y="594995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1 балл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6390" name="AutoShape 11"/>
          <p:cNvSpPr>
            <a:spLocks noChangeArrowheads="1"/>
          </p:cNvSpPr>
          <p:nvPr/>
        </p:nvSpPr>
        <p:spPr bwMode="auto">
          <a:xfrm>
            <a:off x="7524750" y="14128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8 баллов</a:t>
            </a:r>
            <a:endParaRPr lang="ru-RU" sz="2400" b="1" dirty="0"/>
          </a:p>
        </p:txBody>
      </p:sp>
      <p:sp>
        <p:nvSpPr>
          <p:cNvPr id="16391" name="AutoShape 12"/>
          <p:cNvSpPr>
            <a:spLocks noChangeArrowheads="1"/>
          </p:cNvSpPr>
          <p:nvPr/>
        </p:nvSpPr>
        <p:spPr bwMode="auto">
          <a:xfrm>
            <a:off x="7524750" y="20605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7 баллов</a:t>
            </a:r>
            <a:endParaRPr lang="ru-RU" sz="2400" b="1" dirty="0"/>
          </a:p>
        </p:txBody>
      </p:sp>
      <p:sp>
        <p:nvSpPr>
          <p:cNvPr id="16392" name="AutoShape 13"/>
          <p:cNvSpPr>
            <a:spLocks noChangeArrowheads="1"/>
          </p:cNvSpPr>
          <p:nvPr/>
        </p:nvSpPr>
        <p:spPr bwMode="auto">
          <a:xfrm>
            <a:off x="7524750" y="2708275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6 баллов</a:t>
            </a:r>
            <a:endParaRPr lang="ru-RU" sz="2400" b="1" dirty="0"/>
          </a:p>
        </p:txBody>
      </p:sp>
      <p:sp>
        <p:nvSpPr>
          <p:cNvPr id="16393" name="AutoShape 14"/>
          <p:cNvSpPr>
            <a:spLocks noChangeArrowheads="1"/>
          </p:cNvSpPr>
          <p:nvPr/>
        </p:nvSpPr>
        <p:spPr bwMode="auto">
          <a:xfrm>
            <a:off x="7524750" y="33575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5 баллов</a:t>
            </a:r>
            <a:endParaRPr lang="ru-RU" sz="2400" b="1" dirty="0"/>
          </a:p>
        </p:txBody>
      </p:sp>
      <p:sp>
        <p:nvSpPr>
          <p:cNvPr id="16394" name="AutoShape 15"/>
          <p:cNvSpPr>
            <a:spLocks noChangeArrowheads="1"/>
          </p:cNvSpPr>
          <p:nvPr/>
        </p:nvSpPr>
        <p:spPr bwMode="auto">
          <a:xfrm>
            <a:off x="7524750" y="407670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4 балла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6395" name="AutoShape 16"/>
          <p:cNvSpPr>
            <a:spLocks noChangeArrowheads="1"/>
          </p:cNvSpPr>
          <p:nvPr/>
        </p:nvSpPr>
        <p:spPr bwMode="auto">
          <a:xfrm>
            <a:off x="7524750" y="4652963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3 балла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6396" name="AutoShape 17"/>
          <p:cNvSpPr>
            <a:spLocks noChangeArrowheads="1"/>
          </p:cNvSpPr>
          <p:nvPr/>
        </p:nvSpPr>
        <p:spPr bwMode="auto">
          <a:xfrm>
            <a:off x="7524750" y="5373688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2 балла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6397" name="Oval 18"/>
          <p:cNvSpPr>
            <a:spLocks noChangeArrowheads="1"/>
          </p:cNvSpPr>
          <p:nvPr/>
        </p:nvSpPr>
        <p:spPr bwMode="auto">
          <a:xfrm>
            <a:off x="2627313" y="188913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sp>
        <p:nvSpPr>
          <p:cNvPr id="16398" name="Oval 19"/>
          <p:cNvSpPr>
            <a:spLocks noChangeArrowheads="1"/>
          </p:cNvSpPr>
          <p:nvPr/>
        </p:nvSpPr>
        <p:spPr bwMode="auto">
          <a:xfrm>
            <a:off x="3995738" y="188913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6399" name="Picture 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538" y="333375"/>
            <a:ext cx="309562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0" name="Picture 2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40200" y="404813"/>
            <a:ext cx="2730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1" name="Picture 2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463" y="404813"/>
            <a:ext cx="2730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2" name="Picture 2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64163" y="188913"/>
            <a:ext cx="10795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4624"/>
            <a:ext cx="2486025" cy="328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AutoShape 3"/>
          <p:cNvSpPr>
            <a:spLocks noChangeArrowheads="1"/>
          </p:cNvSpPr>
          <p:nvPr/>
        </p:nvSpPr>
        <p:spPr bwMode="auto">
          <a:xfrm>
            <a:off x="2411759" y="1340768"/>
            <a:ext cx="4608513" cy="720080"/>
          </a:xfrm>
          <a:prstGeom prst="wedgeRoundRectCallout">
            <a:avLst>
              <a:gd name="adj1" fmla="val -77282"/>
              <a:gd name="adj2" fmla="val -25486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. Для платежей в интернете можно прикреплять карту  к сайту, например услуга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«Авто платёж»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7308304" y="188913"/>
            <a:ext cx="1656309" cy="503783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10 баллов</a:t>
            </a:r>
            <a:endParaRPr lang="ru-RU" sz="2400" b="1" dirty="0"/>
          </a:p>
        </p:txBody>
      </p:sp>
      <p:sp>
        <p:nvSpPr>
          <p:cNvPr id="21509" name="AutoShap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139952" y="5301208"/>
            <a:ext cx="3168774" cy="792088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228600" indent="-228600" algn="ctr">
              <a:buAutoNum type="arabicPeriod" startAt="4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Допустимо до тех пор,  пока </a:t>
            </a:r>
          </a:p>
          <a:p>
            <a:pPr marL="228600" indent="-228600"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 карты не начнут исчезать деньги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4" name="AutoShap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95536" y="5373216"/>
            <a:ext cx="3024336" cy="864096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3. Допустимо, но нужно обращать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     внимание на репутацию сайта</a:t>
            </a:r>
            <a:r>
              <a:rPr lang="ru-RU" sz="1400" b="1" dirty="0" smtClean="0"/>
              <a:t>        </a:t>
            </a:r>
            <a:endParaRPr lang="ru-RU" sz="1400" b="1" dirty="0"/>
          </a:p>
        </p:txBody>
      </p:sp>
      <p:sp>
        <p:nvSpPr>
          <p:cNvPr id="17415" name="AutoShape 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139952" y="3429000"/>
            <a:ext cx="3312368" cy="1008187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2. Нет, только разовое</a:t>
            </a:r>
          </a:p>
          <a:p>
            <a:pPr marL="342900" indent="-342900"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пополнение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12" name="AutoShap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23850" y="3429421"/>
            <a:ext cx="3312046" cy="935683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228600" indent="-228600"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1. Допустимо, хотя известно, </a:t>
            </a:r>
          </a:p>
          <a:p>
            <a:pPr marL="228600" indent="-228600"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что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авто платёж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– ловушка</a:t>
            </a:r>
          </a:p>
          <a:p>
            <a:pPr marL="228600" indent="-228600"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для мошенников </a:t>
            </a:r>
            <a:endParaRPr lang="ru-RU" sz="1400" b="1" dirty="0"/>
          </a:p>
        </p:txBody>
      </p:sp>
      <p:sp>
        <p:nvSpPr>
          <p:cNvPr id="17417" name="AutoShape 9"/>
          <p:cNvSpPr>
            <a:spLocks noChangeArrowheads="1"/>
          </p:cNvSpPr>
          <p:nvPr/>
        </p:nvSpPr>
        <p:spPr bwMode="auto">
          <a:xfrm>
            <a:off x="7524750" y="7651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9 баллов</a:t>
            </a:r>
            <a:endParaRPr lang="ru-RU" sz="2400" b="1" dirty="0"/>
          </a:p>
        </p:txBody>
      </p:sp>
      <p:sp>
        <p:nvSpPr>
          <p:cNvPr id="17418" name="AutoShape 10"/>
          <p:cNvSpPr>
            <a:spLocks noChangeArrowheads="1"/>
          </p:cNvSpPr>
          <p:nvPr/>
        </p:nvSpPr>
        <p:spPr bwMode="auto">
          <a:xfrm>
            <a:off x="7524750" y="594995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1 баллов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7419" name="AutoShape 11"/>
          <p:cNvSpPr>
            <a:spLocks noChangeArrowheads="1"/>
          </p:cNvSpPr>
          <p:nvPr/>
        </p:nvSpPr>
        <p:spPr bwMode="auto">
          <a:xfrm>
            <a:off x="7524750" y="14128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8 баллов</a:t>
            </a:r>
            <a:endParaRPr lang="ru-RU" sz="2400" b="1" dirty="0"/>
          </a:p>
        </p:txBody>
      </p:sp>
      <p:sp>
        <p:nvSpPr>
          <p:cNvPr id="17420" name="AutoShape 12"/>
          <p:cNvSpPr>
            <a:spLocks noChangeArrowheads="1"/>
          </p:cNvSpPr>
          <p:nvPr/>
        </p:nvSpPr>
        <p:spPr bwMode="auto">
          <a:xfrm>
            <a:off x="7524750" y="20605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7 баллов</a:t>
            </a:r>
            <a:endParaRPr lang="ru-RU" sz="2400" b="1" dirty="0"/>
          </a:p>
        </p:txBody>
      </p:sp>
      <p:sp>
        <p:nvSpPr>
          <p:cNvPr id="17421" name="AutoShape 13"/>
          <p:cNvSpPr>
            <a:spLocks noChangeArrowheads="1"/>
          </p:cNvSpPr>
          <p:nvPr/>
        </p:nvSpPr>
        <p:spPr bwMode="auto">
          <a:xfrm>
            <a:off x="7524750" y="2708275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6 баллов</a:t>
            </a:r>
            <a:endParaRPr lang="ru-RU" sz="2400" b="1" dirty="0"/>
          </a:p>
        </p:txBody>
      </p:sp>
      <p:sp>
        <p:nvSpPr>
          <p:cNvPr id="17422" name="AutoShape 14"/>
          <p:cNvSpPr>
            <a:spLocks noChangeArrowheads="1"/>
          </p:cNvSpPr>
          <p:nvPr/>
        </p:nvSpPr>
        <p:spPr bwMode="auto">
          <a:xfrm>
            <a:off x="7524750" y="33575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5 балла</a:t>
            </a:r>
            <a:endParaRPr lang="ru-RU" sz="2400" b="1" dirty="0"/>
          </a:p>
        </p:txBody>
      </p:sp>
      <p:sp>
        <p:nvSpPr>
          <p:cNvPr id="17423" name="AutoShape 15"/>
          <p:cNvSpPr>
            <a:spLocks noChangeArrowheads="1"/>
          </p:cNvSpPr>
          <p:nvPr/>
        </p:nvSpPr>
        <p:spPr bwMode="auto">
          <a:xfrm>
            <a:off x="7524750" y="407670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4 балла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7424" name="AutoShape 16"/>
          <p:cNvSpPr>
            <a:spLocks noChangeArrowheads="1"/>
          </p:cNvSpPr>
          <p:nvPr/>
        </p:nvSpPr>
        <p:spPr bwMode="auto">
          <a:xfrm>
            <a:off x="7524750" y="4652963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3 балла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7425" name="AutoShape 17"/>
          <p:cNvSpPr>
            <a:spLocks noChangeArrowheads="1"/>
          </p:cNvSpPr>
          <p:nvPr/>
        </p:nvSpPr>
        <p:spPr bwMode="auto">
          <a:xfrm>
            <a:off x="7524750" y="5373688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2 балла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1522" name="Oval 18"/>
          <p:cNvSpPr>
            <a:spLocks noChangeArrowheads="1"/>
          </p:cNvSpPr>
          <p:nvPr/>
        </p:nvSpPr>
        <p:spPr bwMode="auto">
          <a:xfrm>
            <a:off x="2627313" y="188913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sp>
        <p:nvSpPr>
          <p:cNvPr id="17427" name="Oval 19"/>
          <p:cNvSpPr>
            <a:spLocks noChangeArrowheads="1"/>
          </p:cNvSpPr>
          <p:nvPr/>
        </p:nvSpPr>
        <p:spPr bwMode="auto">
          <a:xfrm>
            <a:off x="3995738" y="188913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7428" name="Picture 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27538" y="333375"/>
            <a:ext cx="309562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9" name="Picture 2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40200" y="404813"/>
            <a:ext cx="2730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30" name="Picture 2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16463" y="404813"/>
            <a:ext cx="2730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31" name="Picture 2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64163" y="188913"/>
            <a:ext cx="10795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Прямоугольник 23"/>
          <p:cNvSpPr/>
          <p:nvPr/>
        </p:nvSpPr>
        <p:spPr>
          <a:xfrm>
            <a:off x="2286000" y="2397949"/>
            <a:ext cx="11338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5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22"/>
                  </p:tgtEl>
                </p:cond>
              </p:nextCondLst>
            </p:seq>
          </p:childTnLst>
        </p:cTn>
      </p:par>
    </p:tnLst>
    <p:bldLst>
      <p:bldP spid="21509" grpId="0" animBg="1"/>
      <p:bldP spid="215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404813"/>
            <a:ext cx="3429000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8435" name="Group 3"/>
          <p:cNvGrpSpPr>
            <a:grpSpLocks/>
          </p:cNvGrpSpPr>
          <p:nvPr/>
        </p:nvGrpSpPr>
        <p:grpSpPr bwMode="auto">
          <a:xfrm>
            <a:off x="1403350" y="3357563"/>
            <a:ext cx="6985000" cy="2828925"/>
            <a:chOff x="884" y="2115"/>
            <a:chExt cx="4400" cy="1782"/>
          </a:xfrm>
        </p:grpSpPr>
        <p:pic>
          <p:nvPicPr>
            <p:cNvPr id="18443" name="Picture 4" descr="0259e3469922"/>
            <p:cNvPicPr>
              <a:picLocks noChangeAspect="1" noChangeArrowheads="1" noCrop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84" y="2341"/>
              <a:ext cx="2160" cy="15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44" name="Picture 5" descr="41904942a420"/>
            <p:cNvPicPr>
              <a:picLocks noChangeAspect="1" noChangeArrowheads="1" noCrop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880" y="2115"/>
              <a:ext cx="2404" cy="1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8436" name="Picture 6" descr="904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3850" y="188913"/>
            <a:ext cx="8496300" cy="39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7" descr="904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3850" y="6165850"/>
            <a:ext cx="8496300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8" descr="904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5400000">
            <a:off x="-2665413" y="3249613"/>
            <a:ext cx="6119813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9" name="Picture 9" descr="904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5400000">
            <a:off x="5688012" y="3249613"/>
            <a:ext cx="6119813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0" name="AutoShape 10"/>
          <p:cNvSpPr>
            <a:spLocks noChangeArrowheads="1"/>
          </p:cNvSpPr>
          <p:nvPr/>
        </p:nvSpPr>
        <p:spPr bwMode="auto">
          <a:xfrm>
            <a:off x="3000375" y="476250"/>
            <a:ext cx="5783263" cy="865188"/>
          </a:xfrm>
          <a:prstGeom prst="ribbon2">
            <a:avLst>
              <a:gd name="adj1" fmla="val 12500"/>
              <a:gd name="adj2" fmla="val 50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8441" name="WordArt 11"/>
          <p:cNvSpPr>
            <a:spLocks noChangeArrowheads="1" noChangeShapeType="1" noTextEdit="1"/>
          </p:cNvSpPr>
          <p:nvPr/>
        </p:nvSpPr>
        <p:spPr bwMode="auto">
          <a:xfrm>
            <a:off x="4859338" y="563563"/>
            <a:ext cx="2324100" cy="62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Правильно!</a:t>
            </a:r>
          </a:p>
        </p:txBody>
      </p:sp>
      <p:sp>
        <p:nvSpPr>
          <p:cNvPr id="58380" name="WordArt 12"/>
          <p:cNvSpPr>
            <a:spLocks noChangeArrowheads="1" noChangeShapeType="1" noTextEdit="1"/>
          </p:cNvSpPr>
          <p:nvPr/>
        </p:nvSpPr>
        <p:spPr bwMode="auto">
          <a:xfrm>
            <a:off x="3995738" y="1844675"/>
            <a:ext cx="4824412" cy="16557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Теперь у </a:t>
            </a:r>
            <a:r>
              <a:rPr lang="ru-RU" sz="3600" b="1" kern="10" dirty="0" smtClean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Вас</a:t>
            </a:r>
            <a:endParaRPr lang="ru-RU" sz="3600" b="1" kern="10" dirty="0">
              <a:ln w="2857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"/>
              <a:cs typeface="Arial"/>
            </a:endParaRPr>
          </a:p>
          <a:p>
            <a:pPr algn="ctr"/>
            <a:r>
              <a:rPr lang="ru-RU" sz="3600" b="1" kern="10" dirty="0" smtClean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4 балла! </a:t>
            </a:r>
            <a:endParaRPr lang="ru-RU" sz="3600" b="1" kern="10" dirty="0">
              <a:ln w="2857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ransition advClick="0" advTm="4000">
    <p:sndAc>
      <p:stSnd>
        <p:snd r:embed="rId2" name="W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8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92150"/>
            <a:ext cx="2486025" cy="328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AutoShape 4"/>
          <p:cNvSpPr>
            <a:spLocks noChangeArrowheads="1"/>
          </p:cNvSpPr>
          <p:nvPr/>
        </p:nvSpPr>
        <p:spPr bwMode="auto">
          <a:xfrm>
            <a:off x="7380312" y="188913"/>
            <a:ext cx="1584301" cy="431775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10 баллов</a:t>
            </a:r>
            <a:endParaRPr lang="ru-RU" sz="2400" b="1" dirty="0"/>
          </a:p>
        </p:txBody>
      </p:sp>
      <p:sp>
        <p:nvSpPr>
          <p:cNvPr id="19460" name="AutoShape 9"/>
          <p:cNvSpPr>
            <a:spLocks noChangeArrowheads="1"/>
          </p:cNvSpPr>
          <p:nvPr/>
        </p:nvSpPr>
        <p:spPr bwMode="auto">
          <a:xfrm>
            <a:off x="7524750" y="7651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9 баллов</a:t>
            </a:r>
            <a:endParaRPr lang="ru-RU" sz="2400" b="1" dirty="0"/>
          </a:p>
        </p:txBody>
      </p:sp>
      <p:sp>
        <p:nvSpPr>
          <p:cNvPr id="19461" name="AutoShape 10"/>
          <p:cNvSpPr>
            <a:spLocks noChangeArrowheads="1"/>
          </p:cNvSpPr>
          <p:nvPr/>
        </p:nvSpPr>
        <p:spPr bwMode="auto">
          <a:xfrm>
            <a:off x="7524750" y="594995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1 балл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9462" name="AutoShape 11"/>
          <p:cNvSpPr>
            <a:spLocks noChangeArrowheads="1"/>
          </p:cNvSpPr>
          <p:nvPr/>
        </p:nvSpPr>
        <p:spPr bwMode="auto">
          <a:xfrm>
            <a:off x="7524750" y="14128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8 баллов</a:t>
            </a:r>
            <a:endParaRPr lang="ru-RU" sz="2400" b="1" dirty="0"/>
          </a:p>
        </p:txBody>
      </p:sp>
      <p:sp>
        <p:nvSpPr>
          <p:cNvPr id="19463" name="AutoShape 12"/>
          <p:cNvSpPr>
            <a:spLocks noChangeArrowheads="1"/>
          </p:cNvSpPr>
          <p:nvPr/>
        </p:nvSpPr>
        <p:spPr bwMode="auto">
          <a:xfrm>
            <a:off x="7524750" y="20605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7 баллов</a:t>
            </a:r>
            <a:endParaRPr lang="ru-RU" sz="2400" b="1" dirty="0"/>
          </a:p>
        </p:txBody>
      </p:sp>
      <p:sp>
        <p:nvSpPr>
          <p:cNvPr id="19464" name="AutoShape 13"/>
          <p:cNvSpPr>
            <a:spLocks noChangeArrowheads="1"/>
          </p:cNvSpPr>
          <p:nvPr/>
        </p:nvSpPr>
        <p:spPr bwMode="auto">
          <a:xfrm>
            <a:off x="7524750" y="2708275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6 баллов</a:t>
            </a:r>
            <a:endParaRPr lang="ru-RU" sz="2400" b="1" dirty="0"/>
          </a:p>
        </p:txBody>
      </p:sp>
      <p:sp>
        <p:nvSpPr>
          <p:cNvPr id="19465" name="AutoShape 14"/>
          <p:cNvSpPr>
            <a:spLocks noChangeArrowheads="1"/>
          </p:cNvSpPr>
          <p:nvPr/>
        </p:nvSpPr>
        <p:spPr bwMode="auto">
          <a:xfrm>
            <a:off x="7524750" y="33575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5 баллов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9466" name="AutoShape 15"/>
          <p:cNvSpPr>
            <a:spLocks noChangeArrowheads="1"/>
          </p:cNvSpPr>
          <p:nvPr/>
        </p:nvSpPr>
        <p:spPr bwMode="auto">
          <a:xfrm>
            <a:off x="7524750" y="407670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4 балла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9467" name="AutoShape 16"/>
          <p:cNvSpPr>
            <a:spLocks noChangeArrowheads="1"/>
          </p:cNvSpPr>
          <p:nvPr/>
        </p:nvSpPr>
        <p:spPr bwMode="auto">
          <a:xfrm>
            <a:off x="7524750" y="4652963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3 балла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9468" name="AutoShape 17"/>
          <p:cNvSpPr>
            <a:spLocks noChangeArrowheads="1"/>
          </p:cNvSpPr>
          <p:nvPr/>
        </p:nvSpPr>
        <p:spPr bwMode="auto">
          <a:xfrm>
            <a:off x="7524750" y="5373688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2 балла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9469" name="Oval 18"/>
          <p:cNvSpPr>
            <a:spLocks noChangeArrowheads="1"/>
          </p:cNvSpPr>
          <p:nvPr/>
        </p:nvSpPr>
        <p:spPr bwMode="auto">
          <a:xfrm>
            <a:off x="2627313" y="188913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sp>
        <p:nvSpPr>
          <p:cNvPr id="19470" name="Oval 19"/>
          <p:cNvSpPr>
            <a:spLocks noChangeArrowheads="1"/>
          </p:cNvSpPr>
          <p:nvPr/>
        </p:nvSpPr>
        <p:spPr bwMode="auto">
          <a:xfrm>
            <a:off x="3995738" y="188913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9471" name="Picture 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538" y="333375"/>
            <a:ext cx="309562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72" name="Picture 2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40200" y="404813"/>
            <a:ext cx="2730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73" name="Picture 2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463" y="404813"/>
            <a:ext cx="2730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74" name="Picture 2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64163" y="188913"/>
            <a:ext cx="10795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2486025" cy="328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AutoShape 3"/>
          <p:cNvSpPr>
            <a:spLocks noChangeArrowheads="1"/>
          </p:cNvSpPr>
          <p:nvPr/>
        </p:nvSpPr>
        <p:spPr bwMode="auto">
          <a:xfrm>
            <a:off x="2411760" y="1412776"/>
            <a:ext cx="4608513" cy="864096"/>
          </a:xfrm>
          <a:prstGeom prst="wedgeRoundRectCallout">
            <a:avLst>
              <a:gd name="adj1" fmla="val -77282"/>
              <a:gd name="adj2" fmla="val -25486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. Какие меры нужно принять, чтобы обезопасить карту при совершении платежей в интернете для подтверждения одной конкретной операции? </a:t>
            </a:r>
            <a:endParaRPr lang="ru-RU" sz="1400" dirty="0"/>
          </a:p>
        </p:txBody>
      </p:sp>
      <p:sp>
        <p:nvSpPr>
          <p:cNvPr id="20484" name="AutoShape 4"/>
          <p:cNvSpPr>
            <a:spLocks noChangeArrowheads="1"/>
          </p:cNvSpPr>
          <p:nvPr/>
        </p:nvSpPr>
        <p:spPr bwMode="auto">
          <a:xfrm>
            <a:off x="7380312" y="188913"/>
            <a:ext cx="1584301" cy="431775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10 баллов</a:t>
            </a:r>
            <a:endParaRPr lang="ru-RU" sz="2400" b="1" dirty="0"/>
          </a:p>
        </p:txBody>
      </p:sp>
      <p:sp>
        <p:nvSpPr>
          <p:cNvPr id="25605" name="AutoShap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79512" y="5157192"/>
            <a:ext cx="3960688" cy="1008658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3. Проводить платежи на сайтах, 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при использовании которых зафиксированы</a:t>
            </a:r>
          </a:p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лучаи обмана 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6" name="AutoShap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851920" y="3717033"/>
            <a:ext cx="3600400" cy="791467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Подключить СМС - информирование </a:t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(услуга «Мобильный банк) 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7" name="AutoShape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211960" y="5085185"/>
            <a:ext cx="3240360" cy="936104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4. Прикрепить на карту 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специальную наклейку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8" name="AutoShap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51520" y="3717032"/>
            <a:ext cx="3384376" cy="864096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>
              <a:buAutoNum type="arabicPeriod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Получать коды подтверждения 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в сообщениях  социальных сетей</a:t>
            </a:r>
            <a:endParaRPr lang="ru-RU" sz="1400" b="1" dirty="0"/>
          </a:p>
        </p:txBody>
      </p:sp>
      <p:sp>
        <p:nvSpPr>
          <p:cNvPr id="20489" name="AutoShape 9"/>
          <p:cNvSpPr>
            <a:spLocks noChangeArrowheads="1"/>
          </p:cNvSpPr>
          <p:nvPr/>
        </p:nvSpPr>
        <p:spPr bwMode="auto">
          <a:xfrm>
            <a:off x="7524750" y="7651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9 баллов</a:t>
            </a:r>
            <a:endParaRPr lang="ru-RU" sz="2400" b="1" dirty="0"/>
          </a:p>
        </p:txBody>
      </p:sp>
      <p:sp>
        <p:nvSpPr>
          <p:cNvPr id="20490" name="AutoShape 10"/>
          <p:cNvSpPr>
            <a:spLocks noChangeArrowheads="1"/>
          </p:cNvSpPr>
          <p:nvPr/>
        </p:nvSpPr>
        <p:spPr bwMode="auto">
          <a:xfrm>
            <a:off x="7524750" y="594995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1 балл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0491" name="AutoShape 11"/>
          <p:cNvSpPr>
            <a:spLocks noChangeArrowheads="1"/>
          </p:cNvSpPr>
          <p:nvPr/>
        </p:nvSpPr>
        <p:spPr bwMode="auto">
          <a:xfrm>
            <a:off x="7524750" y="14128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8 баллов</a:t>
            </a:r>
            <a:endParaRPr lang="ru-RU" sz="2400" b="1" dirty="0"/>
          </a:p>
        </p:txBody>
      </p:sp>
      <p:sp>
        <p:nvSpPr>
          <p:cNvPr id="20492" name="AutoShape 12"/>
          <p:cNvSpPr>
            <a:spLocks noChangeArrowheads="1"/>
          </p:cNvSpPr>
          <p:nvPr/>
        </p:nvSpPr>
        <p:spPr bwMode="auto">
          <a:xfrm>
            <a:off x="7524750" y="20605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7 баллов</a:t>
            </a:r>
            <a:endParaRPr lang="ru-RU" sz="2400" b="1" dirty="0"/>
          </a:p>
        </p:txBody>
      </p:sp>
      <p:sp>
        <p:nvSpPr>
          <p:cNvPr id="20493" name="AutoShape 13"/>
          <p:cNvSpPr>
            <a:spLocks noChangeArrowheads="1"/>
          </p:cNvSpPr>
          <p:nvPr/>
        </p:nvSpPr>
        <p:spPr bwMode="auto">
          <a:xfrm>
            <a:off x="7524750" y="2708275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6 баллов</a:t>
            </a:r>
            <a:endParaRPr lang="ru-RU" sz="2400" b="1" dirty="0"/>
          </a:p>
        </p:txBody>
      </p:sp>
      <p:sp>
        <p:nvSpPr>
          <p:cNvPr id="20494" name="AutoShape 14"/>
          <p:cNvSpPr>
            <a:spLocks noChangeArrowheads="1"/>
          </p:cNvSpPr>
          <p:nvPr/>
        </p:nvSpPr>
        <p:spPr bwMode="auto">
          <a:xfrm>
            <a:off x="7524750" y="33575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5 баллов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0495" name="AutoShape 15"/>
          <p:cNvSpPr>
            <a:spLocks noChangeArrowheads="1"/>
          </p:cNvSpPr>
          <p:nvPr/>
        </p:nvSpPr>
        <p:spPr bwMode="auto">
          <a:xfrm>
            <a:off x="7524750" y="407670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4 балла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0496" name="AutoShape 16"/>
          <p:cNvSpPr>
            <a:spLocks noChangeArrowheads="1"/>
          </p:cNvSpPr>
          <p:nvPr/>
        </p:nvSpPr>
        <p:spPr bwMode="auto">
          <a:xfrm>
            <a:off x="7524750" y="4652963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3 балла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0497" name="AutoShape 17"/>
          <p:cNvSpPr>
            <a:spLocks noChangeArrowheads="1"/>
          </p:cNvSpPr>
          <p:nvPr/>
        </p:nvSpPr>
        <p:spPr bwMode="auto">
          <a:xfrm>
            <a:off x="7524750" y="5373688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2 балла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5618" name="Oval 18"/>
          <p:cNvSpPr>
            <a:spLocks noChangeArrowheads="1"/>
          </p:cNvSpPr>
          <p:nvPr/>
        </p:nvSpPr>
        <p:spPr bwMode="auto">
          <a:xfrm>
            <a:off x="2627313" y="188913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sp>
        <p:nvSpPr>
          <p:cNvPr id="20499" name="Oval 19"/>
          <p:cNvSpPr>
            <a:spLocks noChangeArrowheads="1"/>
          </p:cNvSpPr>
          <p:nvPr/>
        </p:nvSpPr>
        <p:spPr bwMode="auto">
          <a:xfrm>
            <a:off x="3995738" y="188913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20500" name="Picture 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27538" y="333375"/>
            <a:ext cx="309562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1" name="Picture 2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40200" y="404813"/>
            <a:ext cx="2730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2" name="Picture 2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16463" y="404813"/>
            <a:ext cx="2730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3" name="Picture 2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64163" y="188913"/>
            <a:ext cx="10795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6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18"/>
                  </p:tgtEl>
                </p:cond>
              </p:nextCondLst>
            </p:seq>
          </p:childTnLst>
        </p:cTn>
      </p:par>
    </p:tnLst>
    <p:bldLst>
      <p:bldP spid="25605" grpId="0" animBg="1"/>
      <p:bldP spid="2560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4856" y="0"/>
            <a:ext cx="8597354" cy="618630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600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Турнир </a:t>
            </a:r>
            <a:r>
              <a:rPr lang="ru-RU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«Знатоки </a:t>
            </a:r>
          </a:p>
          <a:p>
            <a:pPr algn="ctr">
              <a:defRPr/>
            </a:pPr>
            <a:r>
              <a:rPr lang="ru-RU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безопасного</a:t>
            </a:r>
          </a:p>
          <a:p>
            <a:pPr algn="ctr">
              <a:defRPr/>
            </a:pPr>
            <a:r>
              <a:rPr lang="ru-RU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интернета»</a:t>
            </a:r>
            <a:endParaRPr lang="ru-RU" sz="3600" b="1" dirty="0">
              <a:ln w="1270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>
              <a:defRPr/>
            </a:pPr>
            <a:r>
              <a:rPr lang="ru-RU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посвящен проверке знаний основ </a:t>
            </a:r>
          </a:p>
          <a:p>
            <a:pPr algn="ctr">
              <a:defRPr/>
            </a:pPr>
            <a:r>
              <a:rPr lang="ru-RU" sz="36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л</a:t>
            </a:r>
            <a:r>
              <a:rPr lang="ru-RU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ичной безопасности и защите от </a:t>
            </a:r>
          </a:p>
          <a:p>
            <a:pPr algn="ctr">
              <a:defRPr/>
            </a:pPr>
            <a:r>
              <a:rPr lang="ru-RU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действий  мошенников в интернете </a:t>
            </a:r>
            <a:endParaRPr lang="ru-RU" sz="3600" b="1" dirty="0">
              <a:ln w="1270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>
              <a:defRPr/>
            </a:pPr>
            <a:endParaRPr lang="ru-RU" sz="3600" b="1" dirty="0">
              <a:ln w="12700">
                <a:solidFill>
                  <a:schemeClr val="bg1"/>
                </a:solidFill>
                <a:prstDash val="solid"/>
              </a:ln>
              <a:solidFill>
                <a:srgbClr val="FFFF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>
              <a:defRPr/>
            </a:pPr>
            <a:r>
              <a:rPr lang="ru-RU" sz="36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Вам будут предложены </a:t>
            </a:r>
            <a:r>
              <a:rPr lang="ru-RU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10 вопросов</a:t>
            </a:r>
            <a:endParaRPr lang="ru-RU" sz="3600" b="1" dirty="0">
              <a:ln w="1270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>
              <a:defRPr/>
            </a:pPr>
            <a:r>
              <a:rPr lang="ru-RU" sz="36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 </a:t>
            </a:r>
            <a:r>
              <a:rPr lang="ru-RU" sz="36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 варианта </a:t>
            </a:r>
            <a:r>
              <a:rPr lang="ru-RU" sz="36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ответов.</a:t>
            </a:r>
          </a:p>
          <a:p>
            <a:pPr algn="ctr">
              <a:defRPr/>
            </a:pPr>
            <a:r>
              <a:rPr lang="ru-RU" sz="36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Только </a:t>
            </a:r>
            <a:r>
              <a:rPr lang="ru-RU" sz="36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один</a:t>
            </a:r>
            <a:r>
              <a:rPr lang="ru-RU" sz="36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ответ правильный</a:t>
            </a:r>
            <a:r>
              <a:rPr lang="ru-RU" sz="3600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  <a:endParaRPr lang="ru-RU" sz="3600" b="1" dirty="0">
              <a:ln w="12700">
                <a:solidFill>
                  <a:schemeClr val="bg1"/>
                </a:solidFill>
                <a:prstDash val="solid"/>
              </a:ln>
              <a:solidFill>
                <a:srgbClr val="FFFF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>
              <a:defRPr/>
            </a:pPr>
            <a:r>
              <a:rPr lang="ru-RU" sz="36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Желаем удачи!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404813"/>
            <a:ext cx="3429000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1507" name="Group 3"/>
          <p:cNvGrpSpPr>
            <a:grpSpLocks/>
          </p:cNvGrpSpPr>
          <p:nvPr/>
        </p:nvGrpSpPr>
        <p:grpSpPr bwMode="auto">
          <a:xfrm>
            <a:off x="1403350" y="3357563"/>
            <a:ext cx="6985000" cy="2828925"/>
            <a:chOff x="884" y="2115"/>
            <a:chExt cx="4400" cy="1782"/>
          </a:xfrm>
        </p:grpSpPr>
        <p:pic>
          <p:nvPicPr>
            <p:cNvPr id="21515" name="Picture 4" descr="0259e3469922"/>
            <p:cNvPicPr>
              <a:picLocks noChangeAspect="1" noChangeArrowheads="1" noCrop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84" y="2341"/>
              <a:ext cx="2160" cy="15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16" name="Picture 5" descr="41904942a420"/>
            <p:cNvPicPr>
              <a:picLocks noChangeAspect="1" noChangeArrowheads="1" noCrop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880" y="2115"/>
              <a:ext cx="2404" cy="1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1508" name="Picture 6" descr="904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3850" y="188913"/>
            <a:ext cx="8496300" cy="39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7" descr="904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3850" y="6165850"/>
            <a:ext cx="8496300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Picture 8" descr="904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5400000">
            <a:off x="-2665413" y="3249613"/>
            <a:ext cx="6119813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1" name="Picture 9" descr="904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5400000">
            <a:off x="5688012" y="3249613"/>
            <a:ext cx="6119813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2" name="AutoShape 10"/>
          <p:cNvSpPr>
            <a:spLocks noChangeArrowheads="1"/>
          </p:cNvSpPr>
          <p:nvPr/>
        </p:nvSpPr>
        <p:spPr bwMode="auto">
          <a:xfrm>
            <a:off x="3000375" y="476250"/>
            <a:ext cx="5783263" cy="865188"/>
          </a:xfrm>
          <a:prstGeom prst="ribbon2">
            <a:avLst>
              <a:gd name="adj1" fmla="val 12500"/>
              <a:gd name="adj2" fmla="val 50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1513" name="WordArt 11"/>
          <p:cNvSpPr>
            <a:spLocks noChangeArrowheads="1" noChangeShapeType="1" noTextEdit="1"/>
          </p:cNvSpPr>
          <p:nvPr/>
        </p:nvSpPr>
        <p:spPr bwMode="auto">
          <a:xfrm>
            <a:off x="4859338" y="563563"/>
            <a:ext cx="2324100" cy="62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Поздравляем!</a:t>
            </a:r>
          </a:p>
        </p:txBody>
      </p:sp>
      <p:sp>
        <p:nvSpPr>
          <p:cNvPr id="57356" name="WordArt 12"/>
          <p:cNvSpPr>
            <a:spLocks noChangeArrowheads="1" noChangeShapeType="1" noTextEdit="1"/>
          </p:cNvSpPr>
          <p:nvPr/>
        </p:nvSpPr>
        <p:spPr bwMode="auto">
          <a:xfrm>
            <a:off x="3779838" y="1557338"/>
            <a:ext cx="5040312" cy="1943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Вы заработали </a:t>
            </a:r>
          </a:p>
          <a:p>
            <a:pPr algn="ctr"/>
            <a:r>
              <a:rPr lang="ru-RU" sz="3600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lang="ru-RU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 баллов</a:t>
            </a:r>
            <a:endParaRPr lang="ru-RU" sz="3600" b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ransition advClick="0" advTm="3000">
    <p:sndAc>
      <p:stSnd>
        <p:snd r:embed="rId2" name="NEX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92150"/>
            <a:ext cx="2486025" cy="328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AutoShape 4"/>
          <p:cNvSpPr>
            <a:spLocks noChangeArrowheads="1"/>
          </p:cNvSpPr>
          <p:nvPr/>
        </p:nvSpPr>
        <p:spPr bwMode="auto">
          <a:xfrm>
            <a:off x="7380312" y="188913"/>
            <a:ext cx="1584301" cy="431775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10 баллов</a:t>
            </a:r>
            <a:endParaRPr lang="ru-RU" sz="2400" b="1" dirty="0"/>
          </a:p>
        </p:txBody>
      </p:sp>
      <p:sp>
        <p:nvSpPr>
          <p:cNvPr id="22532" name="AutoShape 9"/>
          <p:cNvSpPr>
            <a:spLocks noChangeArrowheads="1"/>
          </p:cNvSpPr>
          <p:nvPr/>
        </p:nvSpPr>
        <p:spPr bwMode="auto">
          <a:xfrm>
            <a:off x="7524750" y="7651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9 баллов</a:t>
            </a:r>
            <a:endParaRPr lang="ru-RU" sz="2400" b="1" dirty="0"/>
          </a:p>
        </p:txBody>
      </p:sp>
      <p:sp>
        <p:nvSpPr>
          <p:cNvPr id="22533" name="AutoShape 10"/>
          <p:cNvSpPr>
            <a:spLocks noChangeArrowheads="1"/>
          </p:cNvSpPr>
          <p:nvPr/>
        </p:nvSpPr>
        <p:spPr bwMode="auto">
          <a:xfrm>
            <a:off x="7524750" y="594995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1 балл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2534" name="AutoShape 11"/>
          <p:cNvSpPr>
            <a:spLocks noChangeArrowheads="1"/>
          </p:cNvSpPr>
          <p:nvPr/>
        </p:nvSpPr>
        <p:spPr bwMode="auto">
          <a:xfrm>
            <a:off x="7524750" y="14128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8 баллов</a:t>
            </a:r>
            <a:endParaRPr lang="ru-RU" sz="2400" b="1" dirty="0"/>
          </a:p>
        </p:txBody>
      </p:sp>
      <p:sp>
        <p:nvSpPr>
          <p:cNvPr id="22535" name="AutoShape 12"/>
          <p:cNvSpPr>
            <a:spLocks noChangeArrowheads="1"/>
          </p:cNvSpPr>
          <p:nvPr/>
        </p:nvSpPr>
        <p:spPr bwMode="auto">
          <a:xfrm>
            <a:off x="7524750" y="20605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7 баллов</a:t>
            </a:r>
            <a:endParaRPr lang="ru-RU" sz="2400" b="1" dirty="0"/>
          </a:p>
        </p:txBody>
      </p:sp>
      <p:sp>
        <p:nvSpPr>
          <p:cNvPr id="22536" name="AutoShape 13"/>
          <p:cNvSpPr>
            <a:spLocks noChangeArrowheads="1"/>
          </p:cNvSpPr>
          <p:nvPr/>
        </p:nvSpPr>
        <p:spPr bwMode="auto">
          <a:xfrm>
            <a:off x="7524750" y="2708275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6 баллов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2537" name="AutoShape 14"/>
          <p:cNvSpPr>
            <a:spLocks noChangeArrowheads="1"/>
          </p:cNvSpPr>
          <p:nvPr/>
        </p:nvSpPr>
        <p:spPr bwMode="auto">
          <a:xfrm>
            <a:off x="7524750" y="33575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5 балла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2538" name="AutoShape 15"/>
          <p:cNvSpPr>
            <a:spLocks noChangeArrowheads="1"/>
          </p:cNvSpPr>
          <p:nvPr/>
        </p:nvSpPr>
        <p:spPr bwMode="auto">
          <a:xfrm>
            <a:off x="7524750" y="407670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4 балла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2539" name="AutoShape 16"/>
          <p:cNvSpPr>
            <a:spLocks noChangeArrowheads="1"/>
          </p:cNvSpPr>
          <p:nvPr/>
        </p:nvSpPr>
        <p:spPr bwMode="auto">
          <a:xfrm>
            <a:off x="7524750" y="46529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3 балла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2540" name="AutoShape 17"/>
          <p:cNvSpPr>
            <a:spLocks noChangeArrowheads="1"/>
          </p:cNvSpPr>
          <p:nvPr/>
        </p:nvSpPr>
        <p:spPr bwMode="auto">
          <a:xfrm>
            <a:off x="7524750" y="5373688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2 балла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2541" name="Oval 18"/>
          <p:cNvSpPr>
            <a:spLocks noChangeArrowheads="1"/>
          </p:cNvSpPr>
          <p:nvPr/>
        </p:nvSpPr>
        <p:spPr bwMode="auto">
          <a:xfrm>
            <a:off x="2627313" y="188913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grpSp>
        <p:nvGrpSpPr>
          <p:cNvPr id="22542" name="Group 20"/>
          <p:cNvGrpSpPr>
            <a:grpSpLocks/>
          </p:cNvGrpSpPr>
          <p:nvPr/>
        </p:nvGrpSpPr>
        <p:grpSpPr bwMode="auto">
          <a:xfrm>
            <a:off x="3995738" y="188913"/>
            <a:ext cx="1079500" cy="1008062"/>
            <a:chOff x="2517" y="119"/>
            <a:chExt cx="680" cy="635"/>
          </a:xfrm>
        </p:grpSpPr>
        <p:sp>
          <p:nvSpPr>
            <p:cNvPr id="22544" name="Oval 21"/>
            <p:cNvSpPr>
              <a:spLocks noChangeArrowheads="1"/>
            </p:cNvSpPr>
            <p:nvPr/>
          </p:nvSpPr>
          <p:spPr bwMode="auto">
            <a:xfrm>
              <a:off x="2517" y="119"/>
              <a:ext cx="680" cy="63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22545" name="Picture 2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789" y="210"/>
              <a:ext cx="19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546" name="Picture 2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608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547" name="Picture 2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971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2543" name="Picture 2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64163" y="188913"/>
            <a:ext cx="10795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751" y="72454"/>
            <a:ext cx="2486025" cy="328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AutoShape 3"/>
          <p:cNvSpPr>
            <a:spLocks noChangeArrowheads="1"/>
          </p:cNvSpPr>
          <p:nvPr/>
        </p:nvSpPr>
        <p:spPr bwMode="auto">
          <a:xfrm>
            <a:off x="2555775" y="1412751"/>
            <a:ext cx="4608513" cy="576089"/>
          </a:xfrm>
          <a:prstGeom prst="wedgeRoundRectCallout">
            <a:avLst>
              <a:gd name="adj1" fmla="val -77282"/>
              <a:gd name="adj2" fmla="val -25486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. Выберите верный способ  проведения  платежей: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6" name="AutoShape 4"/>
          <p:cNvSpPr>
            <a:spLocks noChangeArrowheads="1"/>
          </p:cNvSpPr>
          <p:nvPr/>
        </p:nvSpPr>
        <p:spPr bwMode="auto">
          <a:xfrm>
            <a:off x="7380312" y="188912"/>
            <a:ext cx="1584301" cy="503783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10 баллов</a:t>
            </a:r>
            <a:endParaRPr lang="ru-RU" sz="2400" b="1" dirty="0"/>
          </a:p>
        </p:txBody>
      </p:sp>
      <p:sp>
        <p:nvSpPr>
          <p:cNvPr id="23557" name="AutoShap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923928" y="4941168"/>
            <a:ext cx="3600822" cy="1584176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4. Постоянное место выхода 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 интернет (домашнее использование),</a:t>
            </a:r>
          </a:p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бщественный доступ с соблюдением </a:t>
            </a:r>
          </a:p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ер безопасности 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02" name="AutoShap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79512" y="4941093"/>
            <a:ext cx="3600400" cy="936179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3. Установить антивирус на компьютер</a:t>
            </a:r>
            <a:endParaRPr lang="ru-RU" sz="1400" b="1" dirty="0"/>
          </a:p>
        </p:txBody>
      </p:sp>
      <p:sp>
        <p:nvSpPr>
          <p:cNvPr id="23559" name="AutoShape 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219451" y="3357612"/>
            <a:ext cx="3232869" cy="935484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2. Беспроводная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сеть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общественного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доступа в Интернет (</a:t>
            </a:r>
            <a:r>
              <a:rPr lang="en-US" sz="1400" b="1" dirty="0" err="1" smtClean="0">
                <a:latin typeface="Times New Roman" pitchFamily="18" charset="0"/>
                <a:cs typeface="Times New Roman" pitchFamily="18" charset="0"/>
              </a:rPr>
              <a:t>wifi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04" name="AutoShape 8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23850" y="3356992"/>
            <a:ext cx="3600078" cy="935657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1. Обратиться за помощью 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к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постороннему,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передав реквизиты карты</a:t>
            </a:r>
            <a:endParaRPr lang="ru-RU" sz="1400" b="1" dirty="0"/>
          </a:p>
        </p:txBody>
      </p:sp>
      <p:sp>
        <p:nvSpPr>
          <p:cNvPr id="23561" name="AutoShape 9"/>
          <p:cNvSpPr>
            <a:spLocks noChangeArrowheads="1"/>
          </p:cNvSpPr>
          <p:nvPr/>
        </p:nvSpPr>
        <p:spPr bwMode="auto">
          <a:xfrm>
            <a:off x="7524750" y="7651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9 баллов</a:t>
            </a:r>
            <a:endParaRPr lang="ru-RU" sz="2400" b="1" dirty="0"/>
          </a:p>
        </p:txBody>
      </p:sp>
      <p:sp>
        <p:nvSpPr>
          <p:cNvPr id="23562" name="AutoShape 10"/>
          <p:cNvSpPr>
            <a:spLocks noChangeArrowheads="1"/>
          </p:cNvSpPr>
          <p:nvPr/>
        </p:nvSpPr>
        <p:spPr bwMode="auto">
          <a:xfrm>
            <a:off x="7524750" y="594995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1 балл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3563" name="AutoShape 11"/>
          <p:cNvSpPr>
            <a:spLocks noChangeArrowheads="1"/>
          </p:cNvSpPr>
          <p:nvPr/>
        </p:nvSpPr>
        <p:spPr bwMode="auto">
          <a:xfrm>
            <a:off x="7524750" y="14128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8 баллов</a:t>
            </a:r>
            <a:endParaRPr lang="ru-RU" sz="2400" b="1" dirty="0"/>
          </a:p>
        </p:txBody>
      </p:sp>
      <p:sp>
        <p:nvSpPr>
          <p:cNvPr id="23564" name="AutoShape 12"/>
          <p:cNvSpPr>
            <a:spLocks noChangeArrowheads="1"/>
          </p:cNvSpPr>
          <p:nvPr/>
        </p:nvSpPr>
        <p:spPr bwMode="auto">
          <a:xfrm>
            <a:off x="7524750" y="20605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7 баллов</a:t>
            </a:r>
            <a:endParaRPr lang="ru-RU" sz="2400" b="1" dirty="0"/>
          </a:p>
        </p:txBody>
      </p:sp>
      <p:sp>
        <p:nvSpPr>
          <p:cNvPr id="23565" name="AutoShape 13"/>
          <p:cNvSpPr>
            <a:spLocks noChangeArrowheads="1"/>
          </p:cNvSpPr>
          <p:nvPr/>
        </p:nvSpPr>
        <p:spPr bwMode="auto">
          <a:xfrm>
            <a:off x="7524750" y="2708275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6 баллов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3566" name="AutoShape 14"/>
          <p:cNvSpPr>
            <a:spLocks noChangeArrowheads="1"/>
          </p:cNvSpPr>
          <p:nvPr/>
        </p:nvSpPr>
        <p:spPr bwMode="auto">
          <a:xfrm>
            <a:off x="7524750" y="33575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5 баллов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3567" name="AutoShape 15"/>
          <p:cNvSpPr>
            <a:spLocks noChangeArrowheads="1"/>
          </p:cNvSpPr>
          <p:nvPr/>
        </p:nvSpPr>
        <p:spPr bwMode="auto">
          <a:xfrm>
            <a:off x="7524750" y="407670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4 балла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3568" name="AutoShape 16"/>
          <p:cNvSpPr>
            <a:spLocks noChangeArrowheads="1"/>
          </p:cNvSpPr>
          <p:nvPr/>
        </p:nvSpPr>
        <p:spPr bwMode="auto">
          <a:xfrm>
            <a:off x="7524750" y="46529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3 балла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3569" name="AutoShape 17"/>
          <p:cNvSpPr>
            <a:spLocks noChangeArrowheads="1"/>
          </p:cNvSpPr>
          <p:nvPr/>
        </p:nvSpPr>
        <p:spPr bwMode="auto">
          <a:xfrm>
            <a:off x="7524750" y="5373688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2 балла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9714" name="Oval 18"/>
          <p:cNvSpPr>
            <a:spLocks noChangeArrowheads="1"/>
          </p:cNvSpPr>
          <p:nvPr/>
        </p:nvSpPr>
        <p:spPr bwMode="auto">
          <a:xfrm>
            <a:off x="2627313" y="188913"/>
            <a:ext cx="1079500" cy="10255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grpSp>
        <p:nvGrpSpPr>
          <p:cNvPr id="23571" name="Group 20"/>
          <p:cNvGrpSpPr>
            <a:grpSpLocks/>
          </p:cNvGrpSpPr>
          <p:nvPr/>
        </p:nvGrpSpPr>
        <p:grpSpPr bwMode="auto">
          <a:xfrm>
            <a:off x="3995738" y="188913"/>
            <a:ext cx="1079500" cy="1008062"/>
            <a:chOff x="2517" y="119"/>
            <a:chExt cx="680" cy="635"/>
          </a:xfrm>
        </p:grpSpPr>
        <p:sp>
          <p:nvSpPr>
            <p:cNvPr id="23573" name="Oval 21"/>
            <p:cNvSpPr>
              <a:spLocks noChangeArrowheads="1"/>
            </p:cNvSpPr>
            <p:nvPr/>
          </p:nvSpPr>
          <p:spPr bwMode="auto">
            <a:xfrm>
              <a:off x="2517" y="119"/>
              <a:ext cx="680" cy="63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23574" name="Picture 2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789" y="210"/>
              <a:ext cx="19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75" name="Picture 23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608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76" name="Picture 24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971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3572" name="Picture 2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64163" y="188913"/>
            <a:ext cx="10795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97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714"/>
                  </p:tgtEl>
                </p:cond>
              </p:nextCondLst>
            </p:seq>
          </p:childTnLst>
        </p:cTn>
      </p:par>
    </p:tnLst>
    <p:bldLst>
      <p:bldP spid="29702" grpId="0" animBg="1"/>
      <p:bldP spid="2970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404813"/>
            <a:ext cx="3429000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4579" name="Group 3"/>
          <p:cNvGrpSpPr>
            <a:grpSpLocks/>
          </p:cNvGrpSpPr>
          <p:nvPr/>
        </p:nvGrpSpPr>
        <p:grpSpPr bwMode="auto">
          <a:xfrm>
            <a:off x="1403350" y="3357563"/>
            <a:ext cx="6985000" cy="2828925"/>
            <a:chOff x="884" y="2115"/>
            <a:chExt cx="4400" cy="1782"/>
          </a:xfrm>
        </p:grpSpPr>
        <p:pic>
          <p:nvPicPr>
            <p:cNvPr id="24587" name="Picture 4" descr="0259e3469922"/>
            <p:cNvPicPr>
              <a:picLocks noChangeAspect="1" noChangeArrowheads="1" noCrop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84" y="2341"/>
              <a:ext cx="2160" cy="15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588" name="Picture 5" descr="41904942a420"/>
            <p:cNvPicPr>
              <a:picLocks noChangeAspect="1" noChangeArrowheads="1" noCrop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880" y="2115"/>
              <a:ext cx="2404" cy="1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4580" name="Picture 6" descr="904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3850" y="188913"/>
            <a:ext cx="8496300" cy="39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7" descr="904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3850" y="6165850"/>
            <a:ext cx="8496300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2" name="Picture 8" descr="904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5400000">
            <a:off x="-2665413" y="3249613"/>
            <a:ext cx="6119813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3" name="Picture 9" descr="904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5400000">
            <a:off x="5688012" y="3249613"/>
            <a:ext cx="6119813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4" name="AutoShape 10"/>
          <p:cNvSpPr>
            <a:spLocks noChangeArrowheads="1"/>
          </p:cNvSpPr>
          <p:nvPr/>
        </p:nvSpPr>
        <p:spPr bwMode="auto">
          <a:xfrm>
            <a:off x="3000375" y="476250"/>
            <a:ext cx="5783263" cy="865188"/>
          </a:xfrm>
          <a:prstGeom prst="ribbon2">
            <a:avLst>
              <a:gd name="adj1" fmla="val 12500"/>
              <a:gd name="adj2" fmla="val 50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4585" name="WordArt 11"/>
          <p:cNvSpPr>
            <a:spLocks noChangeArrowheads="1" noChangeShapeType="1" noTextEdit="1"/>
          </p:cNvSpPr>
          <p:nvPr/>
        </p:nvSpPr>
        <p:spPr bwMode="auto">
          <a:xfrm>
            <a:off x="4859338" y="563563"/>
            <a:ext cx="2324100" cy="62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Поздравляем!</a:t>
            </a:r>
          </a:p>
        </p:txBody>
      </p:sp>
      <p:sp>
        <p:nvSpPr>
          <p:cNvPr id="56332" name="WordArt 12"/>
          <p:cNvSpPr>
            <a:spLocks noChangeArrowheads="1" noChangeShapeType="1" noTextEdit="1"/>
          </p:cNvSpPr>
          <p:nvPr/>
        </p:nvSpPr>
        <p:spPr bwMode="auto">
          <a:xfrm>
            <a:off x="3995738" y="1844675"/>
            <a:ext cx="4824412" cy="16557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Не каждый может </a:t>
            </a:r>
          </a:p>
          <a:p>
            <a:pPr algn="ctr"/>
            <a:r>
              <a:rPr lang="ru-RU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заработать </a:t>
            </a:r>
          </a:p>
          <a:p>
            <a:pPr algn="ctr"/>
            <a:r>
              <a:rPr lang="ru-RU" sz="3600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7</a:t>
            </a:r>
            <a:r>
              <a:rPr lang="ru-RU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 баллов</a:t>
            </a:r>
            <a:endParaRPr lang="ru-RU" sz="3600" b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ransition advClick="0" advTm="3000">
    <p:sndAc>
      <p:stSnd>
        <p:snd r:embed="rId2" name="W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3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92150"/>
            <a:ext cx="2486025" cy="328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AutoShape 4"/>
          <p:cNvSpPr>
            <a:spLocks noChangeArrowheads="1"/>
          </p:cNvSpPr>
          <p:nvPr/>
        </p:nvSpPr>
        <p:spPr bwMode="auto">
          <a:xfrm>
            <a:off x="7380312" y="188912"/>
            <a:ext cx="1584301" cy="503783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10 баллов</a:t>
            </a:r>
            <a:endParaRPr lang="ru-RU" sz="2400" b="1" dirty="0"/>
          </a:p>
        </p:txBody>
      </p:sp>
      <p:sp>
        <p:nvSpPr>
          <p:cNvPr id="25604" name="AutoShape 9"/>
          <p:cNvSpPr>
            <a:spLocks noChangeArrowheads="1"/>
          </p:cNvSpPr>
          <p:nvPr/>
        </p:nvSpPr>
        <p:spPr bwMode="auto">
          <a:xfrm>
            <a:off x="7524750" y="7651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9 баллов</a:t>
            </a:r>
            <a:endParaRPr lang="ru-RU" sz="2400" b="1" dirty="0"/>
          </a:p>
        </p:txBody>
      </p:sp>
      <p:sp>
        <p:nvSpPr>
          <p:cNvPr id="25605" name="AutoShape 10"/>
          <p:cNvSpPr>
            <a:spLocks noChangeArrowheads="1"/>
          </p:cNvSpPr>
          <p:nvPr/>
        </p:nvSpPr>
        <p:spPr bwMode="auto">
          <a:xfrm>
            <a:off x="7524750" y="594995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1 балл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5606" name="AutoShape 11"/>
          <p:cNvSpPr>
            <a:spLocks noChangeArrowheads="1"/>
          </p:cNvSpPr>
          <p:nvPr/>
        </p:nvSpPr>
        <p:spPr bwMode="auto">
          <a:xfrm>
            <a:off x="7524750" y="14128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8 баллов</a:t>
            </a:r>
            <a:endParaRPr lang="ru-RU" sz="2400" b="1" dirty="0"/>
          </a:p>
        </p:txBody>
      </p:sp>
      <p:sp>
        <p:nvSpPr>
          <p:cNvPr id="25607" name="AutoShape 12"/>
          <p:cNvSpPr>
            <a:spLocks noChangeArrowheads="1"/>
          </p:cNvSpPr>
          <p:nvPr/>
        </p:nvSpPr>
        <p:spPr bwMode="auto">
          <a:xfrm>
            <a:off x="7524750" y="20605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7 баллов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5608" name="AutoShape 13"/>
          <p:cNvSpPr>
            <a:spLocks noChangeArrowheads="1"/>
          </p:cNvSpPr>
          <p:nvPr/>
        </p:nvSpPr>
        <p:spPr bwMode="auto">
          <a:xfrm>
            <a:off x="7524750" y="2708275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6 баллов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5609" name="AutoShape 14"/>
          <p:cNvSpPr>
            <a:spLocks noChangeArrowheads="1"/>
          </p:cNvSpPr>
          <p:nvPr/>
        </p:nvSpPr>
        <p:spPr bwMode="auto">
          <a:xfrm>
            <a:off x="7524750" y="33575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5 баллов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5610" name="AutoShape 15"/>
          <p:cNvSpPr>
            <a:spLocks noChangeArrowheads="1"/>
          </p:cNvSpPr>
          <p:nvPr/>
        </p:nvSpPr>
        <p:spPr bwMode="auto">
          <a:xfrm>
            <a:off x="7524750" y="407670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4 балла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5611" name="AutoShape 16"/>
          <p:cNvSpPr>
            <a:spLocks noChangeArrowheads="1"/>
          </p:cNvSpPr>
          <p:nvPr/>
        </p:nvSpPr>
        <p:spPr bwMode="auto">
          <a:xfrm>
            <a:off x="7524750" y="46529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3 балла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5612" name="AutoShape 17"/>
          <p:cNvSpPr>
            <a:spLocks noChangeArrowheads="1"/>
          </p:cNvSpPr>
          <p:nvPr/>
        </p:nvSpPr>
        <p:spPr bwMode="auto">
          <a:xfrm>
            <a:off x="7524750" y="5373688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2 балла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5613" name="Oval 18"/>
          <p:cNvSpPr>
            <a:spLocks noChangeArrowheads="1"/>
          </p:cNvSpPr>
          <p:nvPr/>
        </p:nvSpPr>
        <p:spPr bwMode="auto">
          <a:xfrm>
            <a:off x="2627313" y="188913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grpSp>
        <p:nvGrpSpPr>
          <p:cNvPr id="25614" name="Group 20"/>
          <p:cNvGrpSpPr>
            <a:grpSpLocks/>
          </p:cNvGrpSpPr>
          <p:nvPr/>
        </p:nvGrpSpPr>
        <p:grpSpPr bwMode="auto">
          <a:xfrm>
            <a:off x="3995738" y="188913"/>
            <a:ext cx="1079500" cy="1008062"/>
            <a:chOff x="2517" y="119"/>
            <a:chExt cx="680" cy="635"/>
          </a:xfrm>
        </p:grpSpPr>
        <p:sp>
          <p:nvSpPr>
            <p:cNvPr id="25616" name="Oval 21"/>
            <p:cNvSpPr>
              <a:spLocks noChangeArrowheads="1"/>
            </p:cNvSpPr>
            <p:nvPr/>
          </p:nvSpPr>
          <p:spPr bwMode="auto">
            <a:xfrm>
              <a:off x="2517" y="119"/>
              <a:ext cx="680" cy="63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25617" name="Picture 2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789" y="210"/>
              <a:ext cx="19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18" name="Picture 2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608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19" name="Picture 2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971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5615" name="Picture 2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64163" y="188913"/>
            <a:ext cx="10795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6632"/>
            <a:ext cx="2486025" cy="328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AutoShape 3"/>
          <p:cNvSpPr>
            <a:spLocks noChangeArrowheads="1"/>
          </p:cNvSpPr>
          <p:nvPr/>
        </p:nvSpPr>
        <p:spPr bwMode="auto">
          <a:xfrm>
            <a:off x="2483767" y="1340768"/>
            <a:ext cx="4608513" cy="936129"/>
          </a:xfrm>
          <a:prstGeom prst="wedgeRoundRectCallout">
            <a:avLst>
              <a:gd name="adj1" fmla="val -77282"/>
              <a:gd name="adj2" fmla="val -25486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. Ваши действия при поступлении в социальных сетях просьбы от постороннего получить СМС код на Ваш телефон с последующей передачей кода просящему: 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8" name="AutoShape 4"/>
          <p:cNvSpPr>
            <a:spLocks noChangeArrowheads="1"/>
          </p:cNvSpPr>
          <p:nvPr/>
        </p:nvSpPr>
        <p:spPr bwMode="auto">
          <a:xfrm>
            <a:off x="7380312" y="188913"/>
            <a:ext cx="1584301" cy="431775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10 баллов</a:t>
            </a:r>
            <a:endParaRPr lang="ru-RU" sz="2400" b="1" dirty="0"/>
          </a:p>
        </p:txBody>
      </p:sp>
      <p:sp>
        <p:nvSpPr>
          <p:cNvPr id="33797" name="AutoShap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140201" y="5373688"/>
            <a:ext cx="3240111" cy="935632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4. Отправлю не только код, 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а также логин и пароль к странице 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30" name="AutoShap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23850" y="5301209"/>
            <a:ext cx="3528070" cy="1080541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/>
            <a:r>
              <a:rPr lang="ru-RU" sz="1400" b="1" dirty="0" smtClean="0"/>
              <a:t>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3. Соглашусь, но только после </a:t>
            </a:r>
          </a:p>
          <a:p>
            <a:pPr marL="342900" indent="-342900"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объяснения причин    </a:t>
            </a:r>
          </a:p>
        </p:txBody>
      </p:sp>
      <p:sp>
        <p:nvSpPr>
          <p:cNvPr id="26631" name="AutoShape 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283968" y="3645024"/>
            <a:ext cx="3096344" cy="936104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2. Откажусь получать код </a:t>
            </a:r>
            <a:endParaRPr lang="ru-RU" sz="1400" b="1" dirty="0"/>
          </a:p>
        </p:txBody>
      </p:sp>
      <p:sp>
        <p:nvSpPr>
          <p:cNvPr id="33800" name="AutoShap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51519" y="3717032"/>
            <a:ext cx="3455293" cy="791667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/>
            <a:r>
              <a:rPr lang="ru-RU" sz="1400" b="1" dirty="0" smtClean="0"/>
              <a:t>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1. Соглашусь получить код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и передам тому, кто просил </a:t>
            </a:r>
          </a:p>
        </p:txBody>
      </p:sp>
      <p:sp>
        <p:nvSpPr>
          <p:cNvPr id="26633" name="AutoShape 9"/>
          <p:cNvSpPr>
            <a:spLocks noChangeArrowheads="1"/>
          </p:cNvSpPr>
          <p:nvPr/>
        </p:nvSpPr>
        <p:spPr bwMode="auto">
          <a:xfrm>
            <a:off x="7524750" y="7651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9 баллов</a:t>
            </a:r>
            <a:endParaRPr lang="ru-RU" sz="2400" b="1" dirty="0"/>
          </a:p>
        </p:txBody>
      </p:sp>
      <p:sp>
        <p:nvSpPr>
          <p:cNvPr id="26634" name="AutoShape 10"/>
          <p:cNvSpPr>
            <a:spLocks noChangeArrowheads="1"/>
          </p:cNvSpPr>
          <p:nvPr/>
        </p:nvSpPr>
        <p:spPr bwMode="auto">
          <a:xfrm>
            <a:off x="7524750" y="594995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1 балл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6635" name="AutoShape 11"/>
          <p:cNvSpPr>
            <a:spLocks noChangeArrowheads="1"/>
          </p:cNvSpPr>
          <p:nvPr/>
        </p:nvSpPr>
        <p:spPr bwMode="auto">
          <a:xfrm>
            <a:off x="7524750" y="14128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8 баллов</a:t>
            </a:r>
            <a:endParaRPr lang="ru-RU" sz="2400" b="1" dirty="0"/>
          </a:p>
        </p:txBody>
      </p:sp>
      <p:sp>
        <p:nvSpPr>
          <p:cNvPr id="26636" name="AutoShape 12"/>
          <p:cNvSpPr>
            <a:spLocks noChangeArrowheads="1"/>
          </p:cNvSpPr>
          <p:nvPr/>
        </p:nvSpPr>
        <p:spPr bwMode="auto">
          <a:xfrm>
            <a:off x="7524750" y="20605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7 баллов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6637" name="AutoShape 13"/>
          <p:cNvSpPr>
            <a:spLocks noChangeArrowheads="1"/>
          </p:cNvSpPr>
          <p:nvPr/>
        </p:nvSpPr>
        <p:spPr bwMode="auto">
          <a:xfrm>
            <a:off x="7524750" y="2708275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6 баллов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6638" name="AutoShape 14"/>
          <p:cNvSpPr>
            <a:spLocks noChangeArrowheads="1"/>
          </p:cNvSpPr>
          <p:nvPr/>
        </p:nvSpPr>
        <p:spPr bwMode="auto">
          <a:xfrm>
            <a:off x="7524750" y="33575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5 баллов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6639" name="AutoShape 15"/>
          <p:cNvSpPr>
            <a:spLocks noChangeArrowheads="1"/>
          </p:cNvSpPr>
          <p:nvPr/>
        </p:nvSpPr>
        <p:spPr bwMode="auto">
          <a:xfrm>
            <a:off x="7524750" y="407670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4 балла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6640" name="AutoShape 16"/>
          <p:cNvSpPr>
            <a:spLocks noChangeArrowheads="1"/>
          </p:cNvSpPr>
          <p:nvPr/>
        </p:nvSpPr>
        <p:spPr bwMode="auto">
          <a:xfrm>
            <a:off x="7524750" y="46529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3 балла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6641" name="AutoShape 17"/>
          <p:cNvSpPr>
            <a:spLocks noChangeArrowheads="1"/>
          </p:cNvSpPr>
          <p:nvPr/>
        </p:nvSpPr>
        <p:spPr bwMode="auto">
          <a:xfrm>
            <a:off x="7524750" y="5373688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2 балла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3810" name="Oval 18"/>
          <p:cNvSpPr>
            <a:spLocks noChangeArrowheads="1"/>
          </p:cNvSpPr>
          <p:nvPr/>
        </p:nvSpPr>
        <p:spPr bwMode="auto">
          <a:xfrm>
            <a:off x="2627313" y="188913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grpSp>
        <p:nvGrpSpPr>
          <p:cNvPr id="26643" name="Group 20"/>
          <p:cNvGrpSpPr>
            <a:grpSpLocks/>
          </p:cNvGrpSpPr>
          <p:nvPr/>
        </p:nvGrpSpPr>
        <p:grpSpPr bwMode="auto">
          <a:xfrm>
            <a:off x="3995738" y="188913"/>
            <a:ext cx="1079500" cy="1008062"/>
            <a:chOff x="2517" y="119"/>
            <a:chExt cx="680" cy="635"/>
          </a:xfrm>
        </p:grpSpPr>
        <p:sp>
          <p:nvSpPr>
            <p:cNvPr id="26645" name="Oval 21"/>
            <p:cNvSpPr>
              <a:spLocks noChangeArrowheads="1"/>
            </p:cNvSpPr>
            <p:nvPr/>
          </p:nvSpPr>
          <p:spPr bwMode="auto">
            <a:xfrm>
              <a:off x="2517" y="119"/>
              <a:ext cx="680" cy="63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26646" name="Picture 2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789" y="210"/>
              <a:ext cx="19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647" name="Picture 23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608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648" name="Picture 24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971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6644" name="Picture 2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64163" y="188913"/>
            <a:ext cx="10795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38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810"/>
                  </p:tgtEl>
                </p:cond>
              </p:nextCondLst>
            </p:seq>
          </p:childTnLst>
        </p:cTn>
      </p:par>
    </p:tnLst>
    <p:bldLst>
      <p:bldP spid="33797" grpId="0" animBg="1"/>
      <p:bldP spid="3380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404813"/>
            <a:ext cx="3429000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7651" name="Group 3"/>
          <p:cNvGrpSpPr>
            <a:grpSpLocks/>
          </p:cNvGrpSpPr>
          <p:nvPr/>
        </p:nvGrpSpPr>
        <p:grpSpPr bwMode="auto">
          <a:xfrm>
            <a:off x="1403350" y="3357563"/>
            <a:ext cx="6985000" cy="2828925"/>
            <a:chOff x="884" y="2115"/>
            <a:chExt cx="4400" cy="1782"/>
          </a:xfrm>
        </p:grpSpPr>
        <p:pic>
          <p:nvPicPr>
            <p:cNvPr id="27659" name="Picture 4" descr="0259e3469922"/>
            <p:cNvPicPr>
              <a:picLocks noChangeAspect="1" noChangeArrowheads="1" noCrop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84" y="2341"/>
              <a:ext cx="2160" cy="15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660" name="Picture 5" descr="41904942a420"/>
            <p:cNvPicPr>
              <a:picLocks noChangeAspect="1" noChangeArrowheads="1" noCrop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880" y="2115"/>
              <a:ext cx="2404" cy="1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7652" name="Picture 6" descr="904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3850" y="188913"/>
            <a:ext cx="8496300" cy="39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Picture 7" descr="904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3850" y="6165850"/>
            <a:ext cx="8496300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4" name="Picture 8" descr="904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5400000">
            <a:off x="-2665413" y="3249613"/>
            <a:ext cx="6119813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5" name="Picture 9" descr="904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5400000">
            <a:off x="5688012" y="3249613"/>
            <a:ext cx="6119813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6" name="AutoShape 10"/>
          <p:cNvSpPr>
            <a:spLocks noChangeArrowheads="1"/>
          </p:cNvSpPr>
          <p:nvPr/>
        </p:nvSpPr>
        <p:spPr bwMode="auto">
          <a:xfrm>
            <a:off x="3000375" y="476250"/>
            <a:ext cx="5783263" cy="865188"/>
          </a:xfrm>
          <a:prstGeom prst="ribbon2">
            <a:avLst>
              <a:gd name="adj1" fmla="val 12500"/>
              <a:gd name="adj2" fmla="val 50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7657" name="WordArt 11"/>
          <p:cNvSpPr>
            <a:spLocks noChangeArrowheads="1" noChangeShapeType="1" noTextEdit="1"/>
          </p:cNvSpPr>
          <p:nvPr/>
        </p:nvSpPr>
        <p:spPr bwMode="auto">
          <a:xfrm>
            <a:off x="4859338" y="563563"/>
            <a:ext cx="2324100" cy="62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Поздравляем!</a:t>
            </a:r>
          </a:p>
        </p:txBody>
      </p:sp>
      <p:sp>
        <p:nvSpPr>
          <p:cNvPr id="55308" name="WordArt 12"/>
          <p:cNvSpPr>
            <a:spLocks noChangeArrowheads="1" noChangeShapeType="1" noTextEdit="1"/>
          </p:cNvSpPr>
          <p:nvPr/>
        </p:nvSpPr>
        <p:spPr bwMode="auto">
          <a:xfrm>
            <a:off x="3708400" y="1557338"/>
            <a:ext cx="5040313" cy="20875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Вы заработали </a:t>
            </a:r>
          </a:p>
          <a:p>
            <a:pPr algn="ctr"/>
            <a:r>
              <a:rPr lang="ru-RU" sz="3600" b="1" kern="10" dirty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8</a:t>
            </a:r>
            <a:r>
              <a:rPr lang="ru-RU" sz="3600" b="1" kern="10" dirty="0" smtClean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 баллов</a:t>
            </a:r>
            <a:endParaRPr lang="ru-RU" sz="3600" b="1" kern="10" dirty="0">
              <a:ln w="2857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ransition advClick="0" advTm="4000">
    <p:sndAc>
      <p:stSnd>
        <p:snd r:embed="rId2" name="W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92150"/>
            <a:ext cx="2486025" cy="328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5" name="AutoShape 4"/>
          <p:cNvSpPr>
            <a:spLocks noChangeArrowheads="1"/>
          </p:cNvSpPr>
          <p:nvPr/>
        </p:nvSpPr>
        <p:spPr bwMode="auto">
          <a:xfrm>
            <a:off x="7308304" y="188912"/>
            <a:ext cx="1656309" cy="503783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10 баллов</a:t>
            </a:r>
            <a:endParaRPr lang="ru-RU" sz="2400" b="1" dirty="0"/>
          </a:p>
        </p:txBody>
      </p:sp>
      <p:sp>
        <p:nvSpPr>
          <p:cNvPr id="28676" name="AutoShape 9"/>
          <p:cNvSpPr>
            <a:spLocks noChangeArrowheads="1"/>
          </p:cNvSpPr>
          <p:nvPr/>
        </p:nvSpPr>
        <p:spPr bwMode="auto">
          <a:xfrm>
            <a:off x="7524750" y="7651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9 баллов</a:t>
            </a:r>
            <a:endParaRPr lang="ru-RU" sz="2400" b="1" dirty="0"/>
          </a:p>
        </p:txBody>
      </p:sp>
      <p:sp>
        <p:nvSpPr>
          <p:cNvPr id="28677" name="AutoShape 10"/>
          <p:cNvSpPr>
            <a:spLocks noChangeArrowheads="1"/>
          </p:cNvSpPr>
          <p:nvPr/>
        </p:nvSpPr>
        <p:spPr bwMode="auto">
          <a:xfrm>
            <a:off x="7524750" y="594995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1 балл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8678" name="AutoShape 11"/>
          <p:cNvSpPr>
            <a:spLocks noChangeArrowheads="1"/>
          </p:cNvSpPr>
          <p:nvPr/>
        </p:nvSpPr>
        <p:spPr bwMode="auto">
          <a:xfrm>
            <a:off x="7524750" y="14128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8 баллов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8679" name="AutoShape 12"/>
          <p:cNvSpPr>
            <a:spLocks noChangeArrowheads="1"/>
          </p:cNvSpPr>
          <p:nvPr/>
        </p:nvSpPr>
        <p:spPr bwMode="auto">
          <a:xfrm>
            <a:off x="7524328" y="2060848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smtClean="0">
                <a:solidFill>
                  <a:srgbClr val="FF0000"/>
                </a:solidFill>
              </a:rPr>
              <a:t>7 баллов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8680" name="AutoShape 13"/>
          <p:cNvSpPr>
            <a:spLocks noChangeArrowheads="1"/>
          </p:cNvSpPr>
          <p:nvPr/>
        </p:nvSpPr>
        <p:spPr bwMode="auto">
          <a:xfrm>
            <a:off x="7524750" y="2708275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6 баллов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8681" name="AutoShape 14"/>
          <p:cNvSpPr>
            <a:spLocks noChangeArrowheads="1"/>
          </p:cNvSpPr>
          <p:nvPr/>
        </p:nvSpPr>
        <p:spPr bwMode="auto">
          <a:xfrm>
            <a:off x="7524750" y="33575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5 баллов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8682" name="AutoShape 15"/>
          <p:cNvSpPr>
            <a:spLocks noChangeArrowheads="1"/>
          </p:cNvSpPr>
          <p:nvPr/>
        </p:nvSpPr>
        <p:spPr bwMode="auto">
          <a:xfrm>
            <a:off x="7524750" y="407670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4 балла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8683" name="AutoShape 16"/>
          <p:cNvSpPr>
            <a:spLocks noChangeArrowheads="1"/>
          </p:cNvSpPr>
          <p:nvPr/>
        </p:nvSpPr>
        <p:spPr bwMode="auto">
          <a:xfrm>
            <a:off x="7524750" y="46529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3 балла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8684" name="AutoShape 17"/>
          <p:cNvSpPr>
            <a:spLocks noChangeArrowheads="1"/>
          </p:cNvSpPr>
          <p:nvPr/>
        </p:nvSpPr>
        <p:spPr bwMode="auto">
          <a:xfrm>
            <a:off x="7524750" y="5373688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2 балла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8685" name="Oval 18"/>
          <p:cNvSpPr>
            <a:spLocks noChangeArrowheads="1"/>
          </p:cNvSpPr>
          <p:nvPr/>
        </p:nvSpPr>
        <p:spPr bwMode="auto">
          <a:xfrm>
            <a:off x="2627313" y="188913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grpSp>
        <p:nvGrpSpPr>
          <p:cNvPr id="28686" name="Group 20"/>
          <p:cNvGrpSpPr>
            <a:grpSpLocks/>
          </p:cNvGrpSpPr>
          <p:nvPr/>
        </p:nvGrpSpPr>
        <p:grpSpPr bwMode="auto">
          <a:xfrm>
            <a:off x="3995738" y="188913"/>
            <a:ext cx="1079500" cy="1008062"/>
            <a:chOff x="2517" y="119"/>
            <a:chExt cx="680" cy="635"/>
          </a:xfrm>
        </p:grpSpPr>
        <p:sp>
          <p:nvSpPr>
            <p:cNvPr id="28689" name="Oval 21"/>
            <p:cNvSpPr>
              <a:spLocks noChangeArrowheads="1"/>
            </p:cNvSpPr>
            <p:nvPr/>
          </p:nvSpPr>
          <p:spPr bwMode="auto">
            <a:xfrm>
              <a:off x="2517" y="119"/>
              <a:ext cx="680" cy="63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28690" name="Picture 2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789" y="210"/>
              <a:ext cx="19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691" name="Picture 2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608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692" name="Picture 2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971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8687" name="Picture 2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64163" y="188913"/>
            <a:ext cx="10795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8" name="Picture 2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92150"/>
            <a:ext cx="2486025" cy="328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92150"/>
            <a:ext cx="2486025" cy="328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9" name="AutoShape 3"/>
          <p:cNvSpPr>
            <a:spLocks noChangeArrowheads="1"/>
          </p:cNvSpPr>
          <p:nvPr/>
        </p:nvSpPr>
        <p:spPr bwMode="auto">
          <a:xfrm>
            <a:off x="2483767" y="1916807"/>
            <a:ext cx="4608513" cy="864121"/>
          </a:xfrm>
          <a:prstGeom prst="wedgeRoundRectCallout">
            <a:avLst>
              <a:gd name="adj1" fmla="val -77282"/>
              <a:gd name="adj2" fmla="val -25486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Определите на картинках 3 цифры с обратной стороны карты (реквизит, необходимый для платежей в интернете)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00" name="AutoShape 4"/>
          <p:cNvSpPr>
            <a:spLocks noChangeArrowheads="1"/>
          </p:cNvSpPr>
          <p:nvPr/>
        </p:nvSpPr>
        <p:spPr bwMode="auto">
          <a:xfrm>
            <a:off x="7380312" y="188913"/>
            <a:ext cx="1584301" cy="431775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10 баллов</a:t>
            </a:r>
            <a:endParaRPr lang="ru-RU" sz="2400" b="1" dirty="0"/>
          </a:p>
        </p:txBody>
      </p:sp>
      <p:sp>
        <p:nvSpPr>
          <p:cNvPr id="29701" name="AutoShap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419872" y="5517233"/>
            <a:ext cx="4031952" cy="936104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4.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894" name="AutoShap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79512" y="5661025"/>
            <a:ext cx="2952750" cy="792163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3.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03" name="AutoShape 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635896" y="4005064"/>
            <a:ext cx="3743920" cy="936600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2.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896" name="AutoShape 8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79512" y="4076997"/>
            <a:ext cx="2952750" cy="792163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1.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05" name="AutoShape 9"/>
          <p:cNvSpPr>
            <a:spLocks noChangeArrowheads="1"/>
          </p:cNvSpPr>
          <p:nvPr/>
        </p:nvSpPr>
        <p:spPr bwMode="auto">
          <a:xfrm>
            <a:off x="7524750" y="7651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9 баллов</a:t>
            </a:r>
            <a:endParaRPr lang="ru-RU" sz="2400" b="1" dirty="0"/>
          </a:p>
        </p:txBody>
      </p:sp>
      <p:sp>
        <p:nvSpPr>
          <p:cNvPr id="29706" name="AutoShape 10"/>
          <p:cNvSpPr>
            <a:spLocks noChangeArrowheads="1"/>
          </p:cNvSpPr>
          <p:nvPr/>
        </p:nvSpPr>
        <p:spPr bwMode="auto">
          <a:xfrm>
            <a:off x="7524750" y="594995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1 балл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9707" name="AutoShape 11"/>
          <p:cNvSpPr>
            <a:spLocks noChangeArrowheads="1"/>
          </p:cNvSpPr>
          <p:nvPr/>
        </p:nvSpPr>
        <p:spPr bwMode="auto">
          <a:xfrm>
            <a:off x="7524750" y="14128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8 баллов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9708" name="AutoShape 12"/>
          <p:cNvSpPr>
            <a:spLocks noChangeArrowheads="1"/>
          </p:cNvSpPr>
          <p:nvPr/>
        </p:nvSpPr>
        <p:spPr bwMode="auto">
          <a:xfrm>
            <a:off x="7524750" y="20605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7 баллов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9709" name="AutoShape 13"/>
          <p:cNvSpPr>
            <a:spLocks noChangeArrowheads="1"/>
          </p:cNvSpPr>
          <p:nvPr/>
        </p:nvSpPr>
        <p:spPr bwMode="auto">
          <a:xfrm>
            <a:off x="7524750" y="2708275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6 баллов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9710" name="AutoShape 14"/>
          <p:cNvSpPr>
            <a:spLocks noChangeArrowheads="1"/>
          </p:cNvSpPr>
          <p:nvPr/>
        </p:nvSpPr>
        <p:spPr bwMode="auto">
          <a:xfrm>
            <a:off x="7524750" y="33575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5 баллов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9711" name="AutoShape 15"/>
          <p:cNvSpPr>
            <a:spLocks noChangeArrowheads="1"/>
          </p:cNvSpPr>
          <p:nvPr/>
        </p:nvSpPr>
        <p:spPr bwMode="auto">
          <a:xfrm>
            <a:off x="7524750" y="407670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4 балла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9712" name="AutoShape 16"/>
          <p:cNvSpPr>
            <a:spLocks noChangeArrowheads="1"/>
          </p:cNvSpPr>
          <p:nvPr/>
        </p:nvSpPr>
        <p:spPr bwMode="auto">
          <a:xfrm>
            <a:off x="7524750" y="46529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3 балла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9713" name="AutoShape 17"/>
          <p:cNvSpPr>
            <a:spLocks noChangeArrowheads="1"/>
          </p:cNvSpPr>
          <p:nvPr/>
        </p:nvSpPr>
        <p:spPr bwMode="auto">
          <a:xfrm>
            <a:off x="7524750" y="5373688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2 балла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7906" name="Oval 18"/>
          <p:cNvSpPr>
            <a:spLocks noChangeArrowheads="1"/>
          </p:cNvSpPr>
          <p:nvPr/>
        </p:nvSpPr>
        <p:spPr bwMode="auto">
          <a:xfrm>
            <a:off x="2627313" y="188913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grpSp>
        <p:nvGrpSpPr>
          <p:cNvPr id="29715" name="Group 20"/>
          <p:cNvGrpSpPr>
            <a:grpSpLocks/>
          </p:cNvGrpSpPr>
          <p:nvPr/>
        </p:nvGrpSpPr>
        <p:grpSpPr bwMode="auto">
          <a:xfrm>
            <a:off x="3995738" y="188913"/>
            <a:ext cx="1079500" cy="1008062"/>
            <a:chOff x="2517" y="119"/>
            <a:chExt cx="680" cy="635"/>
          </a:xfrm>
        </p:grpSpPr>
        <p:sp>
          <p:nvSpPr>
            <p:cNvPr id="29717" name="Oval 21"/>
            <p:cNvSpPr>
              <a:spLocks noChangeArrowheads="1"/>
            </p:cNvSpPr>
            <p:nvPr/>
          </p:nvSpPr>
          <p:spPr bwMode="auto">
            <a:xfrm>
              <a:off x="2517" y="119"/>
              <a:ext cx="680" cy="63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29718" name="Picture 2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789" y="210"/>
              <a:ext cx="19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719" name="Picture 23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608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720" name="Picture 24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971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9716" name="Picture 2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64163" y="188913"/>
            <a:ext cx="10795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6" descr="https://im0-tub-ru.yandex.net/i?id=c0590fe6d51b04e1e68ec2c101eb111f&amp;n=33&amp;w=239&amp;h=150"/>
          <p:cNvPicPr>
            <a:picLocks noChangeAspect="1" noChangeArrowheads="1"/>
          </p:cNvPicPr>
          <p:nvPr/>
        </p:nvPicPr>
        <p:blipFill>
          <a:blip r:embed="rId8" cstate="print"/>
          <a:srcRect l="38889" t="67864" r="38889" b="15908"/>
          <a:stretch>
            <a:fillRect/>
          </a:stretch>
        </p:blipFill>
        <p:spPr bwMode="auto">
          <a:xfrm>
            <a:off x="1043608" y="4221088"/>
            <a:ext cx="1178312" cy="540060"/>
          </a:xfrm>
          <a:prstGeom prst="rect">
            <a:avLst/>
          </a:prstGeom>
          <a:noFill/>
        </p:spPr>
      </p:pic>
      <p:pic>
        <p:nvPicPr>
          <p:cNvPr id="26" name="Picture 8" descr="https://kreditkarti.ru/wp-content/uploads/2017/12/kod-cvc2-cvv2-768x576.jpg"/>
          <p:cNvPicPr>
            <a:picLocks noChangeAspect="1" noChangeArrowheads="1"/>
          </p:cNvPicPr>
          <p:nvPr/>
        </p:nvPicPr>
        <p:blipFill>
          <a:blip r:embed="rId9" cstate="print"/>
          <a:srcRect l="35874" t="39542" r="18955" b="53288"/>
          <a:stretch>
            <a:fillRect/>
          </a:stretch>
        </p:blipFill>
        <p:spPr bwMode="auto">
          <a:xfrm>
            <a:off x="3851920" y="5805264"/>
            <a:ext cx="3168352" cy="377185"/>
          </a:xfrm>
          <a:prstGeom prst="rect">
            <a:avLst/>
          </a:prstGeom>
          <a:noFill/>
        </p:spPr>
      </p:pic>
      <p:pic>
        <p:nvPicPr>
          <p:cNvPr id="27" name="Picture 4" descr="https://ruscreditcard.ru/wp-content/uploads/2013/12/1237.jpg"/>
          <p:cNvPicPr>
            <a:picLocks noChangeAspect="1" noChangeArrowheads="1"/>
          </p:cNvPicPr>
          <p:nvPr/>
        </p:nvPicPr>
        <p:blipFill>
          <a:blip r:embed="rId10" cstate="print"/>
          <a:srcRect t="74288"/>
          <a:stretch>
            <a:fillRect/>
          </a:stretch>
        </p:blipFill>
        <p:spPr bwMode="auto">
          <a:xfrm>
            <a:off x="827584" y="5805264"/>
            <a:ext cx="2160240" cy="348157"/>
          </a:xfrm>
          <a:prstGeom prst="rect">
            <a:avLst/>
          </a:prstGeom>
          <a:noFill/>
        </p:spPr>
      </p:pic>
      <p:pic>
        <p:nvPicPr>
          <p:cNvPr id="29" name="Picture 2" descr="https://im0-tub-ru.yandex.net/i?id=83162ce1a9dc2101dc2542807cc5f3fe&amp;n=13&amp;exp=1"/>
          <p:cNvPicPr>
            <a:picLocks noChangeAspect="1" noChangeArrowheads="1"/>
          </p:cNvPicPr>
          <p:nvPr/>
        </p:nvPicPr>
        <p:blipFill>
          <a:blip r:embed="rId11" cstate="print"/>
          <a:srcRect l="8398" t="47841" r="11278" b="35534"/>
          <a:stretch>
            <a:fillRect/>
          </a:stretch>
        </p:blipFill>
        <p:spPr bwMode="auto">
          <a:xfrm>
            <a:off x="4067944" y="4169880"/>
            <a:ext cx="3168352" cy="41124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79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906"/>
                  </p:tgtEl>
                </p:cond>
              </p:nextCondLst>
            </p:seq>
          </p:childTnLst>
        </p:cTn>
      </p:par>
    </p:tnLst>
    <p:bldLst>
      <p:bldP spid="37894" grpId="0" animBg="1"/>
      <p:bldP spid="3789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404813"/>
            <a:ext cx="3429000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0723" name="Group 3"/>
          <p:cNvGrpSpPr>
            <a:grpSpLocks/>
          </p:cNvGrpSpPr>
          <p:nvPr/>
        </p:nvGrpSpPr>
        <p:grpSpPr bwMode="auto">
          <a:xfrm>
            <a:off x="1403350" y="3322009"/>
            <a:ext cx="6985000" cy="2828925"/>
            <a:chOff x="884" y="2115"/>
            <a:chExt cx="4400" cy="1782"/>
          </a:xfrm>
        </p:grpSpPr>
        <p:pic>
          <p:nvPicPr>
            <p:cNvPr id="30731" name="Picture 4" descr="0259e3469922"/>
            <p:cNvPicPr>
              <a:picLocks noChangeAspect="1" noChangeArrowheads="1" noCrop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84" y="2341"/>
              <a:ext cx="2160" cy="15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32" name="Picture 5" descr="41904942a420"/>
            <p:cNvPicPr>
              <a:picLocks noChangeAspect="1" noChangeArrowheads="1" noCrop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880" y="2115"/>
              <a:ext cx="2404" cy="1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0724" name="Picture 6" descr="904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3850" y="188913"/>
            <a:ext cx="8496300" cy="39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5" name="Picture 7" descr="904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3850" y="6165850"/>
            <a:ext cx="8496300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6" name="Picture 8" descr="904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5400000">
            <a:off x="-2665413" y="3249613"/>
            <a:ext cx="6119813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7" name="Picture 9" descr="904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5400000">
            <a:off x="5688012" y="3249613"/>
            <a:ext cx="6119813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8" name="AutoShape 10"/>
          <p:cNvSpPr>
            <a:spLocks noChangeArrowheads="1"/>
          </p:cNvSpPr>
          <p:nvPr/>
        </p:nvSpPr>
        <p:spPr bwMode="auto">
          <a:xfrm>
            <a:off x="3000375" y="476250"/>
            <a:ext cx="5783263" cy="865188"/>
          </a:xfrm>
          <a:prstGeom prst="ribbon2">
            <a:avLst>
              <a:gd name="adj1" fmla="val 12500"/>
              <a:gd name="adj2" fmla="val 50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0729" name="WordArt 11"/>
          <p:cNvSpPr>
            <a:spLocks noChangeArrowheads="1" noChangeShapeType="1" noTextEdit="1"/>
          </p:cNvSpPr>
          <p:nvPr/>
        </p:nvSpPr>
        <p:spPr bwMode="auto">
          <a:xfrm>
            <a:off x="4859338" y="563563"/>
            <a:ext cx="2324100" cy="62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Поздравляем!</a:t>
            </a:r>
          </a:p>
        </p:txBody>
      </p:sp>
      <p:sp>
        <p:nvSpPr>
          <p:cNvPr id="54284" name="WordArt 12"/>
          <p:cNvSpPr>
            <a:spLocks noChangeArrowheads="1" noChangeShapeType="1" noTextEdit="1"/>
          </p:cNvSpPr>
          <p:nvPr/>
        </p:nvSpPr>
        <p:spPr bwMode="auto">
          <a:xfrm>
            <a:off x="3779838" y="1844675"/>
            <a:ext cx="4824412" cy="16557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Теперь у вас</a:t>
            </a:r>
          </a:p>
          <a:p>
            <a:pPr algn="ctr"/>
            <a:r>
              <a:rPr lang="ru-RU" sz="3600" b="1" kern="10" dirty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9</a:t>
            </a:r>
            <a:r>
              <a:rPr lang="ru-RU" sz="3600" b="1" kern="10" dirty="0" smtClean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 баллов!</a:t>
            </a:r>
            <a:endParaRPr lang="ru-RU" sz="3600" b="1" kern="10" dirty="0">
              <a:ln w="2857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ransition advClick="0" advTm="4000">
    <p:sndAc>
      <p:stSnd>
        <p:snd r:embed="rId2" name="W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8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9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163" y="188913"/>
            <a:ext cx="10795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5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92150"/>
            <a:ext cx="2486025" cy="328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AutoShape 53"/>
          <p:cNvSpPr>
            <a:spLocks noChangeArrowheads="1"/>
          </p:cNvSpPr>
          <p:nvPr/>
        </p:nvSpPr>
        <p:spPr bwMode="auto">
          <a:xfrm>
            <a:off x="7380312" y="188913"/>
            <a:ext cx="1584301" cy="431775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10 баллов</a:t>
            </a:r>
            <a:endParaRPr lang="ru-RU" sz="2400" b="1" dirty="0"/>
          </a:p>
        </p:txBody>
      </p:sp>
      <p:sp>
        <p:nvSpPr>
          <p:cNvPr id="4101" name="AutoShape 67"/>
          <p:cNvSpPr>
            <a:spLocks noChangeArrowheads="1"/>
          </p:cNvSpPr>
          <p:nvPr/>
        </p:nvSpPr>
        <p:spPr bwMode="auto">
          <a:xfrm>
            <a:off x="7524750" y="7651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9 баллов</a:t>
            </a:r>
            <a:endParaRPr lang="ru-RU" sz="2400" b="1" dirty="0"/>
          </a:p>
        </p:txBody>
      </p:sp>
      <p:sp>
        <p:nvSpPr>
          <p:cNvPr id="4102" name="AutoShape 68"/>
          <p:cNvSpPr>
            <a:spLocks noChangeArrowheads="1"/>
          </p:cNvSpPr>
          <p:nvPr/>
        </p:nvSpPr>
        <p:spPr bwMode="auto">
          <a:xfrm>
            <a:off x="7524750" y="594995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1 балл</a:t>
            </a:r>
            <a:endParaRPr lang="ru-RU" sz="2400" b="1" dirty="0"/>
          </a:p>
        </p:txBody>
      </p:sp>
      <p:sp>
        <p:nvSpPr>
          <p:cNvPr id="4103" name="AutoShape 69"/>
          <p:cNvSpPr>
            <a:spLocks noChangeArrowheads="1"/>
          </p:cNvSpPr>
          <p:nvPr/>
        </p:nvSpPr>
        <p:spPr bwMode="auto">
          <a:xfrm>
            <a:off x="7524750" y="14128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8 баллов</a:t>
            </a:r>
            <a:endParaRPr lang="ru-RU" sz="2400" b="1" dirty="0"/>
          </a:p>
        </p:txBody>
      </p:sp>
      <p:sp>
        <p:nvSpPr>
          <p:cNvPr id="4104" name="AutoShape 70"/>
          <p:cNvSpPr>
            <a:spLocks noChangeArrowheads="1"/>
          </p:cNvSpPr>
          <p:nvPr/>
        </p:nvSpPr>
        <p:spPr bwMode="auto">
          <a:xfrm>
            <a:off x="7524750" y="20605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7 баллов</a:t>
            </a:r>
            <a:endParaRPr lang="ru-RU" sz="2400" b="1" dirty="0"/>
          </a:p>
        </p:txBody>
      </p:sp>
      <p:sp>
        <p:nvSpPr>
          <p:cNvPr id="4105" name="AutoShape 71"/>
          <p:cNvSpPr>
            <a:spLocks noChangeArrowheads="1"/>
          </p:cNvSpPr>
          <p:nvPr/>
        </p:nvSpPr>
        <p:spPr bwMode="auto">
          <a:xfrm>
            <a:off x="7524750" y="2708275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6 баллов</a:t>
            </a:r>
            <a:endParaRPr lang="ru-RU" sz="2400" b="1" dirty="0"/>
          </a:p>
        </p:txBody>
      </p:sp>
      <p:sp>
        <p:nvSpPr>
          <p:cNvPr id="4106" name="AutoShape 72"/>
          <p:cNvSpPr>
            <a:spLocks noChangeArrowheads="1"/>
          </p:cNvSpPr>
          <p:nvPr/>
        </p:nvSpPr>
        <p:spPr bwMode="auto">
          <a:xfrm>
            <a:off x="7524750" y="33575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5 баллов</a:t>
            </a:r>
            <a:endParaRPr lang="ru-RU" sz="2400" b="1" dirty="0"/>
          </a:p>
        </p:txBody>
      </p:sp>
      <p:sp>
        <p:nvSpPr>
          <p:cNvPr id="4107" name="AutoShape 73"/>
          <p:cNvSpPr>
            <a:spLocks noChangeArrowheads="1"/>
          </p:cNvSpPr>
          <p:nvPr/>
        </p:nvSpPr>
        <p:spPr bwMode="auto">
          <a:xfrm>
            <a:off x="7524750" y="407670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4 балла</a:t>
            </a:r>
            <a:endParaRPr lang="ru-RU" sz="2400" b="1" dirty="0"/>
          </a:p>
        </p:txBody>
      </p:sp>
      <p:sp>
        <p:nvSpPr>
          <p:cNvPr id="4108" name="AutoShape 74"/>
          <p:cNvSpPr>
            <a:spLocks noChangeArrowheads="1"/>
          </p:cNvSpPr>
          <p:nvPr/>
        </p:nvSpPr>
        <p:spPr bwMode="auto">
          <a:xfrm>
            <a:off x="7524750" y="4652963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smtClean="0"/>
              <a:t>3 балла</a:t>
            </a:r>
            <a:endParaRPr lang="ru-RU" sz="2400" b="1" dirty="0"/>
          </a:p>
        </p:txBody>
      </p:sp>
      <p:sp>
        <p:nvSpPr>
          <p:cNvPr id="4109" name="AutoShape 75"/>
          <p:cNvSpPr>
            <a:spLocks noChangeArrowheads="1"/>
          </p:cNvSpPr>
          <p:nvPr/>
        </p:nvSpPr>
        <p:spPr bwMode="auto">
          <a:xfrm>
            <a:off x="7524750" y="5373688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2 балла</a:t>
            </a:r>
            <a:endParaRPr lang="ru-RU" sz="2400" b="1" dirty="0"/>
          </a:p>
        </p:txBody>
      </p:sp>
      <p:sp>
        <p:nvSpPr>
          <p:cNvPr id="4110" name="Oval 77"/>
          <p:cNvSpPr>
            <a:spLocks noChangeArrowheads="1"/>
          </p:cNvSpPr>
          <p:nvPr/>
        </p:nvSpPr>
        <p:spPr bwMode="auto">
          <a:xfrm>
            <a:off x="2627313" y="188913"/>
            <a:ext cx="1079500" cy="100806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grpSp>
        <p:nvGrpSpPr>
          <p:cNvPr id="4111" name="Group 90"/>
          <p:cNvGrpSpPr>
            <a:grpSpLocks/>
          </p:cNvGrpSpPr>
          <p:nvPr/>
        </p:nvGrpSpPr>
        <p:grpSpPr bwMode="auto">
          <a:xfrm>
            <a:off x="3995738" y="188913"/>
            <a:ext cx="1079500" cy="1008062"/>
            <a:chOff x="2517" y="119"/>
            <a:chExt cx="680" cy="635"/>
          </a:xfrm>
        </p:grpSpPr>
        <p:sp>
          <p:nvSpPr>
            <p:cNvPr id="4112" name="Oval 78"/>
            <p:cNvSpPr>
              <a:spLocks noChangeArrowheads="1"/>
            </p:cNvSpPr>
            <p:nvPr/>
          </p:nvSpPr>
          <p:spPr bwMode="auto">
            <a:xfrm>
              <a:off x="2517" y="119"/>
              <a:ext cx="680" cy="63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4113" name="Picture 8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789" y="210"/>
              <a:ext cx="19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14" name="Picture 86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608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15" name="Picture 88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971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92150"/>
            <a:ext cx="2486025" cy="328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7" name="AutoShape 4"/>
          <p:cNvSpPr>
            <a:spLocks noChangeArrowheads="1"/>
          </p:cNvSpPr>
          <p:nvPr/>
        </p:nvSpPr>
        <p:spPr bwMode="auto">
          <a:xfrm>
            <a:off x="7380312" y="188913"/>
            <a:ext cx="1584301" cy="431775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10 баллов</a:t>
            </a:r>
            <a:endParaRPr lang="ru-RU" sz="2400" b="1" dirty="0"/>
          </a:p>
        </p:txBody>
      </p:sp>
      <p:sp>
        <p:nvSpPr>
          <p:cNvPr id="31748" name="AutoShape 9"/>
          <p:cNvSpPr>
            <a:spLocks noChangeArrowheads="1"/>
          </p:cNvSpPr>
          <p:nvPr/>
        </p:nvSpPr>
        <p:spPr bwMode="auto">
          <a:xfrm>
            <a:off x="7524750" y="7651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9 баллов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1749" name="AutoShape 10"/>
          <p:cNvSpPr>
            <a:spLocks noChangeArrowheads="1"/>
          </p:cNvSpPr>
          <p:nvPr/>
        </p:nvSpPr>
        <p:spPr bwMode="auto">
          <a:xfrm>
            <a:off x="7524750" y="594995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1 балл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1750" name="AutoShape 11"/>
          <p:cNvSpPr>
            <a:spLocks noChangeArrowheads="1"/>
          </p:cNvSpPr>
          <p:nvPr/>
        </p:nvSpPr>
        <p:spPr bwMode="auto">
          <a:xfrm>
            <a:off x="7524750" y="14128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8 баллов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1751" name="AutoShape 12"/>
          <p:cNvSpPr>
            <a:spLocks noChangeArrowheads="1"/>
          </p:cNvSpPr>
          <p:nvPr/>
        </p:nvSpPr>
        <p:spPr bwMode="auto">
          <a:xfrm>
            <a:off x="7524750" y="20605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7 баллов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1752" name="AutoShape 13"/>
          <p:cNvSpPr>
            <a:spLocks noChangeArrowheads="1"/>
          </p:cNvSpPr>
          <p:nvPr/>
        </p:nvSpPr>
        <p:spPr bwMode="auto">
          <a:xfrm>
            <a:off x="7524750" y="2708275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6 баллов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1753" name="AutoShape 14"/>
          <p:cNvSpPr>
            <a:spLocks noChangeArrowheads="1"/>
          </p:cNvSpPr>
          <p:nvPr/>
        </p:nvSpPr>
        <p:spPr bwMode="auto">
          <a:xfrm>
            <a:off x="7524750" y="33575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5 баллов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1754" name="AutoShape 15"/>
          <p:cNvSpPr>
            <a:spLocks noChangeArrowheads="1"/>
          </p:cNvSpPr>
          <p:nvPr/>
        </p:nvSpPr>
        <p:spPr bwMode="auto">
          <a:xfrm>
            <a:off x="7524750" y="407670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4 балла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1755" name="AutoShape 16"/>
          <p:cNvSpPr>
            <a:spLocks noChangeArrowheads="1"/>
          </p:cNvSpPr>
          <p:nvPr/>
        </p:nvSpPr>
        <p:spPr bwMode="auto">
          <a:xfrm>
            <a:off x="7524750" y="46529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3 балл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1756" name="AutoShape 17"/>
          <p:cNvSpPr>
            <a:spLocks noChangeArrowheads="1"/>
          </p:cNvSpPr>
          <p:nvPr/>
        </p:nvSpPr>
        <p:spPr bwMode="auto">
          <a:xfrm>
            <a:off x="7524750" y="5373688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2 балл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1757" name="Oval 18"/>
          <p:cNvSpPr>
            <a:spLocks noChangeArrowheads="1"/>
          </p:cNvSpPr>
          <p:nvPr/>
        </p:nvSpPr>
        <p:spPr bwMode="auto">
          <a:xfrm>
            <a:off x="2627313" y="188913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grpSp>
        <p:nvGrpSpPr>
          <p:cNvPr id="31758" name="Group 19"/>
          <p:cNvGrpSpPr>
            <a:grpSpLocks/>
          </p:cNvGrpSpPr>
          <p:nvPr/>
        </p:nvGrpSpPr>
        <p:grpSpPr bwMode="auto">
          <a:xfrm>
            <a:off x="3995738" y="188913"/>
            <a:ext cx="1079500" cy="1008062"/>
            <a:chOff x="2517" y="119"/>
            <a:chExt cx="680" cy="635"/>
          </a:xfrm>
        </p:grpSpPr>
        <p:sp>
          <p:nvSpPr>
            <p:cNvPr id="31760" name="Oval 20"/>
            <p:cNvSpPr>
              <a:spLocks noChangeArrowheads="1"/>
            </p:cNvSpPr>
            <p:nvPr/>
          </p:nvSpPr>
          <p:spPr bwMode="auto">
            <a:xfrm>
              <a:off x="2517" y="119"/>
              <a:ext cx="680" cy="63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31761" name="Picture 2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789" y="210"/>
              <a:ext cx="19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762" name="Picture 2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608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763" name="Picture 2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971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1759" name="Picture 2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64163" y="188913"/>
            <a:ext cx="10795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71400"/>
            <a:ext cx="2486025" cy="328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1" name="AutoShape 3"/>
          <p:cNvSpPr>
            <a:spLocks noChangeArrowheads="1"/>
          </p:cNvSpPr>
          <p:nvPr/>
        </p:nvSpPr>
        <p:spPr bwMode="auto">
          <a:xfrm>
            <a:off x="2267967" y="1268735"/>
            <a:ext cx="3816201" cy="792113"/>
          </a:xfrm>
          <a:prstGeom prst="wedgeRoundRectCallout">
            <a:avLst>
              <a:gd name="adj1" fmla="val -77282"/>
              <a:gd name="adj2" fmla="val -25486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10. Какая кнопка используется для закрытия рекламных окон в интернете?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2" name="AutoShape 4"/>
          <p:cNvSpPr>
            <a:spLocks noChangeArrowheads="1"/>
          </p:cNvSpPr>
          <p:nvPr/>
        </p:nvSpPr>
        <p:spPr bwMode="auto">
          <a:xfrm>
            <a:off x="7236296" y="188912"/>
            <a:ext cx="1728317" cy="503783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10 баллов</a:t>
            </a:r>
            <a:endParaRPr lang="ru-RU" sz="2400" b="1" dirty="0"/>
          </a:p>
        </p:txBody>
      </p:sp>
      <p:sp>
        <p:nvSpPr>
          <p:cNvPr id="32773" name="AutoShap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923928" y="5229200"/>
            <a:ext cx="3384376" cy="1224136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4.        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990" name="AutoShap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23850" y="5157761"/>
            <a:ext cx="3096022" cy="1223989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3.</a:t>
            </a:r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41991" name="AutoShape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995936" y="3284984"/>
            <a:ext cx="3168352" cy="1367979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6" name="AutoShape 8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23850" y="3284984"/>
            <a:ext cx="3096022" cy="1296144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1.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7" name="AutoShape 9"/>
          <p:cNvSpPr>
            <a:spLocks noChangeArrowheads="1"/>
          </p:cNvSpPr>
          <p:nvPr/>
        </p:nvSpPr>
        <p:spPr bwMode="auto">
          <a:xfrm>
            <a:off x="7524750" y="7651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9 баллов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2778" name="AutoShape 10"/>
          <p:cNvSpPr>
            <a:spLocks noChangeArrowheads="1"/>
          </p:cNvSpPr>
          <p:nvPr/>
        </p:nvSpPr>
        <p:spPr bwMode="auto">
          <a:xfrm>
            <a:off x="7524750" y="594995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1 балл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2779" name="AutoShape 11"/>
          <p:cNvSpPr>
            <a:spLocks noChangeArrowheads="1"/>
          </p:cNvSpPr>
          <p:nvPr/>
        </p:nvSpPr>
        <p:spPr bwMode="auto">
          <a:xfrm>
            <a:off x="7524750" y="14128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8 баллов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2780" name="AutoShape 12"/>
          <p:cNvSpPr>
            <a:spLocks noChangeArrowheads="1"/>
          </p:cNvSpPr>
          <p:nvPr/>
        </p:nvSpPr>
        <p:spPr bwMode="auto">
          <a:xfrm>
            <a:off x="7524750" y="20605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7 баллов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2781" name="AutoShape 13"/>
          <p:cNvSpPr>
            <a:spLocks noChangeArrowheads="1"/>
          </p:cNvSpPr>
          <p:nvPr/>
        </p:nvSpPr>
        <p:spPr bwMode="auto">
          <a:xfrm>
            <a:off x="7524750" y="2708275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6 баллов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2782" name="AutoShape 14"/>
          <p:cNvSpPr>
            <a:spLocks noChangeArrowheads="1"/>
          </p:cNvSpPr>
          <p:nvPr/>
        </p:nvSpPr>
        <p:spPr bwMode="auto">
          <a:xfrm>
            <a:off x="7524750" y="33575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5 баллов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2783" name="AutoShape 15"/>
          <p:cNvSpPr>
            <a:spLocks noChangeArrowheads="1"/>
          </p:cNvSpPr>
          <p:nvPr/>
        </p:nvSpPr>
        <p:spPr bwMode="auto">
          <a:xfrm>
            <a:off x="7524750" y="407670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4 балла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2784" name="AutoShape 16"/>
          <p:cNvSpPr>
            <a:spLocks noChangeArrowheads="1"/>
          </p:cNvSpPr>
          <p:nvPr/>
        </p:nvSpPr>
        <p:spPr bwMode="auto">
          <a:xfrm>
            <a:off x="7524750" y="46529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3 балла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2785" name="AutoShape 17"/>
          <p:cNvSpPr>
            <a:spLocks noChangeArrowheads="1"/>
          </p:cNvSpPr>
          <p:nvPr/>
        </p:nvSpPr>
        <p:spPr bwMode="auto">
          <a:xfrm>
            <a:off x="7524750" y="5373688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2 балла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42002" name="Oval 18"/>
          <p:cNvSpPr>
            <a:spLocks noChangeArrowheads="1"/>
          </p:cNvSpPr>
          <p:nvPr/>
        </p:nvSpPr>
        <p:spPr bwMode="auto">
          <a:xfrm>
            <a:off x="2627313" y="188913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grpSp>
        <p:nvGrpSpPr>
          <p:cNvPr id="32787" name="Group 20"/>
          <p:cNvGrpSpPr>
            <a:grpSpLocks/>
          </p:cNvGrpSpPr>
          <p:nvPr/>
        </p:nvGrpSpPr>
        <p:grpSpPr bwMode="auto">
          <a:xfrm>
            <a:off x="3995738" y="188913"/>
            <a:ext cx="1079500" cy="1008062"/>
            <a:chOff x="2517" y="119"/>
            <a:chExt cx="680" cy="635"/>
          </a:xfrm>
        </p:grpSpPr>
        <p:sp>
          <p:nvSpPr>
            <p:cNvPr id="32790" name="Oval 21"/>
            <p:cNvSpPr>
              <a:spLocks noChangeArrowheads="1"/>
            </p:cNvSpPr>
            <p:nvPr/>
          </p:nvSpPr>
          <p:spPr bwMode="auto">
            <a:xfrm>
              <a:off x="2517" y="119"/>
              <a:ext cx="680" cy="63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32791" name="Picture 2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789" y="210"/>
              <a:ext cx="19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792" name="Picture 23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608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793" name="Picture 24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971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2788" name="Picture 2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64163" y="188913"/>
            <a:ext cx="10795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89" name="Picture 2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64163" y="188913"/>
            <a:ext cx="10795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2" name="Picture 2" descr="https://im0-tub-ru.yandex.net/i?id=c3c1b42ba1b4f19deed89f537227bfe2&amp;n=13&amp;exp=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403649" y="3501008"/>
            <a:ext cx="936103" cy="936104"/>
          </a:xfrm>
          <a:prstGeom prst="rect">
            <a:avLst/>
          </a:prstGeom>
          <a:noFill/>
        </p:spPr>
      </p:pic>
      <p:pic>
        <p:nvPicPr>
          <p:cNvPr id="15364" name="Picture 4" descr="https://windowstips.ru/wp-content/uploads/2016/08/Windows-Key.png"/>
          <p:cNvPicPr>
            <a:picLocks noChangeAspect="1" noChangeArrowheads="1"/>
          </p:cNvPicPr>
          <p:nvPr/>
        </p:nvPicPr>
        <p:blipFill>
          <a:blip r:embed="rId9" cstate="print"/>
          <a:srcRect l="29609" t="11372" r="30702" b="9249"/>
          <a:stretch>
            <a:fillRect/>
          </a:stretch>
        </p:blipFill>
        <p:spPr bwMode="auto">
          <a:xfrm>
            <a:off x="5076056" y="3429000"/>
            <a:ext cx="1008112" cy="1008112"/>
          </a:xfrm>
          <a:prstGeom prst="rect">
            <a:avLst/>
          </a:prstGeom>
          <a:noFill/>
        </p:spPr>
      </p:pic>
      <p:pic>
        <p:nvPicPr>
          <p:cNvPr id="15366" name="Picture 6" descr="https://im0-tub-ru.yandex.net/i?id=c835f69133f98e015fc61c0e46516ec1&amp;n=13&amp;exp=1"/>
          <p:cNvPicPr>
            <a:picLocks noChangeAspect="1" noChangeArrowheads="1"/>
          </p:cNvPicPr>
          <p:nvPr/>
        </p:nvPicPr>
        <p:blipFill>
          <a:blip r:embed="rId10" cstate="print"/>
          <a:srcRect l="1575" t="4021" r="2351" b="7512"/>
          <a:stretch>
            <a:fillRect/>
          </a:stretch>
        </p:blipFill>
        <p:spPr bwMode="auto">
          <a:xfrm>
            <a:off x="1187624" y="5373216"/>
            <a:ext cx="2088232" cy="753132"/>
          </a:xfrm>
          <a:prstGeom prst="rect">
            <a:avLst/>
          </a:prstGeom>
          <a:noFill/>
        </p:spPr>
      </p:pic>
      <p:pic>
        <p:nvPicPr>
          <p:cNvPr id="15368" name="Picture 8" descr="http://psdmania.ru/uploads/posts/2011-05/1305827452_psd-power-button800215600-px.jpg"/>
          <p:cNvPicPr>
            <a:picLocks noChangeAspect="1" noChangeArrowheads="1"/>
          </p:cNvPicPr>
          <p:nvPr/>
        </p:nvPicPr>
        <p:blipFill>
          <a:blip r:embed="rId11" cstate="print"/>
          <a:srcRect l="14981" t="5005" r="17602"/>
          <a:stretch>
            <a:fillRect/>
          </a:stretch>
        </p:blipFill>
        <p:spPr bwMode="auto">
          <a:xfrm>
            <a:off x="5148064" y="5320619"/>
            <a:ext cx="936104" cy="988701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20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002"/>
                  </p:tgtEl>
                </p:cond>
              </p:nextCondLst>
            </p:seq>
          </p:childTnLst>
        </p:cTn>
      </p:par>
    </p:tnLst>
    <p:bldLst>
      <p:bldP spid="41990" grpId="0" animBg="1"/>
      <p:bldP spid="41991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404813"/>
            <a:ext cx="3429000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3795" name="Group 12"/>
          <p:cNvGrpSpPr>
            <a:grpSpLocks/>
          </p:cNvGrpSpPr>
          <p:nvPr/>
        </p:nvGrpSpPr>
        <p:grpSpPr bwMode="auto">
          <a:xfrm>
            <a:off x="1403350" y="3408387"/>
            <a:ext cx="6985000" cy="2828925"/>
            <a:chOff x="884" y="2115"/>
            <a:chExt cx="4400" cy="1782"/>
          </a:xfrm>
        </p:grpSpPr>
        <p:pic>
          <p:nvPicPr>
            <p:cNvPr id="33803" name="Picture 2" descr="0259e3469922"/>
            <p:cNvPicPr>
              <a:picLocks noChangeAspect="1" noChangeArrowheads="1" noCrop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84" y="2341"/>
              <a:ext cx="2160" cy="15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804" name="Picture 3" descr="41904942a420"/>
            <p:cNvPicPr>
              <a:picLocks noChangeAspect="1" noChangeArrowheads="1" noCrop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880" y="2115"/>
              <a:ext cx="2404" cy="1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3796" name="Picture 4" descr="904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3850" y="188913"/>
            <a:ext cx="8496300" cy="39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7" name="Picture 5" descr="904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3850" y="6198889"/>
            <a:ext cx="8496300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8" name="Picture 6" descr="904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5400000">
            <a:off x="-2665413" y="3249613"/>
            <a:ext cx="6119813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9" name="Picture 7" descr="904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5400000">
            <a:off x="5688012" y="3249613"/>
            <a:ext cx="6119813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800" name="AutoShape 8"/>
          <p:cNvSpPr>
            <a:spLocks noChangeArrowheads="1"/>
          </p:cNvSpPr>
          <p:nvPr/>
        </p:nvSpPr>
        <p:spPr bwMode="auto">
          <a:xfrm>
            <a:off x="3000375" y="476250"/>
            <a:ext cx="5783263" cy="865188"/>
          </a:xfrm>
          <a:prstGeom prst="ribbon2">
            <a:avLst>
              <a:gd name="adj1" fmla="val 12500"/>
              <a:gd name="adj2" fmla="val 50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3801" name="WordArt 9"/>
          <p:cNvSpPr>
            <a:spLocks noChangeArrowheads="1" noChangeShapeType="1" noTextEdit="1"/>
          </p:cNvSpPr>
          <p:nvPr/>
        </p:nvSpPr>
        <p:spPr bwMode="auto">
          <a:xfrm>
            <a:off x="4500563" y="563563"/>
            <a:ext cx="2682875" cy="62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Вы </a:t>
            </a:r>
            <a:r>
              <a:rPr lang="ru-RU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победитель!</a:t>
            </a:r>
            <a:endParaRPr lang="ru-RU" sz="3600" b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47114" name="WordArt 10"/>
          <p:cNvSpPr>
            <a:spLocks noChangeArrowheads="1" noChangeShapeType="1" noTextEdit="1"/>
          </p:cNvSpPr>
          <p:nvPr/>
        </p:nvSpPr>
        <p:spPr bwMode="auto">
          <a:xfrm>
            <a:off x="3563938" y="1412875"/>
            <a:ext cx="5256212" cy="1873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Поздравляем </a:t>
            </a:r>
          </a:p>
          <a:p>
            <a:pPr algn="ctr"/>
            <a:r>
              <a:rPr lang="ru-RU" sz="3600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с </a:t>
            </a:r>
            <a:r>
              <a:rPr lang="ru-RU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выигрышем 10 баллов!</a:t>
            </a:r>
            <a:endParaRPr lang="ru-RU" sz="3600" b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ransition advClick="0" advTm="5000">
    <p:sndAc>
      <p:stSnd>
        <p:snd r:embed="rId2" name="NEX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WordArt 2"/>
          <p:cNvSpPr>
            <a:spLocks noChangeArrowheads="1" noChangeShapeType="1" noTextEdit="1"/>
          </p:cNvSpPr>
          <p:nvPr/>
        </p:nvSpPr>
        <p:spPr bwMode="auto">
          <a:xfrm>
            <a:off x="755650" y="1773238"/>
            <a:ext cx="7489825" cy="1338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Пусть эта победа будет не последней!</a:t>
            </a:r>
            <a:br>
              <a:rPr lang="ru-RU" sz="3600" b="1" kern="10" dirty="0" smtClean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</a:br>
            <a:r>
              <a:rPr lang="ru-RU" sz="3600" b="1" kern="10" dirty="0" smtClean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Успехов на просторах безопасного интернета!</a:t>
            </a:r>
            <a:endParaRPr lang="ru-RU" sz="3600" b="1" kern="10" dirty="0">
              <a:ln w="2857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WordArt 4"/>
          <p:cNvSpPr>
            <a:spLocks noChangeArrowheads="1" noChangeShapeType="1" noTextEdit="1"/>
          </p:cNvSpPr>
          <p:nvPr/>
        </p:nvSpPr>
        <p:spPr bwMode="auto">
          <a:xfrm>
            <a:off x="3492500" y="260350"/>
            <a:ext cx="5472113" cy="316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Ответ</a:t>
            </a:r>
          </a:p>
          <a:p>
            <a:pPr algn="ctr"/>
            <a:r>
              <a:rPr lang="ru-RU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 неправильный!</a:t>
            </a:r>
            <a:endParaRPr lang="ru-RU" sz="3600" b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latin typeface="Arial"/>
              <a:cs typeface="Arial"/>
            </a:endParaRPr>
          </a:p>
        </p:txBody>
      </p:sp>
      <p:pic>
        <p:nvPicPr>
          <p:cNvPr id="8200" name="Picture 8" descr="3402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650" y="5084763"/>
            <a:ext cx="1655763" cy="95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2" name="Picture 10" descr="3402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6804025" y="5157788"/>
            <a:ext cx="1655763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6588125" y="6165850"/>
            <a:ext cx="2373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Покинуть игру</a:t>
            </a:r>
          </a:p>
        </p:txBody>
      </p:sp>
      <p:pic>
        <p:nvPicPr>
          <p:cNvPr id="35846" name="Picture 1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3292475" cy="443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323850" y="6165850"/>
            <a:ext cx="2841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Продолжить игру</a:t>
            </a:r>
          </a:p>
        </p:txBody>
      </p:sp>
    </p:spTree>
  </p:cSld>
  <p:clrMapOvr>
    <a:masterClrMapping/>
  </p:clrMapOvr>
  <p:transition>
    <p:sndAc>
      <p:stSnd>
        <p:snd r:embed="rId2" name="LO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WordArt 2"/>
          <p:cNvSpPr>
            <a:spLocks noChangeArrowheads="1" noChangeShapeType="1" noTextEdit="1"/>
          </p:cNvSpPr>
          <p:nvPr/>
        </p:nvSpPr>
        <p:spPr bwMode="auto">
          <a:xfrm>
            <a:off x="3492500" y="260350"/>
            <a:ext cx="5472113" cy="316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Ответ  </a:t>
            </a:r>
          </a:p>
          <a:p>
            <a:pPr algn="ctr"/>
            <a:r>
              <a:rPr lang="ru-RU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неправильный!</a:t>
            </a:r>
            <a:endParaRPr lang="ru-RU" sz="3600" b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latin typeface="Arial"/>
              <a:cs typeface="Arial"/>
            </a:endParaRPr>
          </a:p>
        </p:txBody>
      </p:sp>
      <p:pic>
        <p:nvPicPr>
          <p:cNvPr id="68611" name="Picture 3" descr="3402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650" y="5084763"/>
            <a:ext cx="1655763" cy="95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612" name="Picture 4" descr="3402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6804025" y="5157788"/>
            <a:ext cx="1655763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6588125" y="6165850"/>
            <a:ext cx="2373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Покинуть игру</a:t>
            </a:r>
          </a:p>
        </p:txBody>
      </p:sp>
      <p:pic>
        <p:nvPicPr>
          <p:cNvPr id="36870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3292475" cy="443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16" name="Text Box 8"/>
          <p:cNvSpPr txBox="1">
            <a:spLocks noChangeArrowheads="1"/>
          </p:cNvSpPr>
          <p:nvPr/>
        </p:nvSpPr>
        <p:spPr bwMode="auto">
          <a:xfrm>
            <a:off x="323850" y="6165850"/>
            <a:ext cx="2841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Продолжить игру</a:t>
            </a:r>
          </a:p>
        </p:txBody>
      </p:sp>
    </p:spTree>
  </p:cSld>
  <p:clrMapOvr>
    <a:masterClrMapping/>
  </p:clrMapOvr>
  <p:transition>
    <p:sndAc>
      <p:stSnd>
        <p:snd r:embed="rId2" name="LO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WordArt 2"/>
          <p:cNvSpPr>
            <a:spLocks noChangeArrowheads="1" noChangeShapeType="1" noTextEdit="1"/>
          </p:cNvSpPr>
          <p:nvPr/>
        </p:nvSpPr>
        <p:spPr bwMode="auto">
          <a:xfrm>
            <a:off x="3492500" y="260350"/>
            <a:ext cx="5472113" cy="316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Ответ </a:t>
            </a:r>
          </a:p>
          <a:p>
            <a:pPr algn="ctr"/>
            <a:r>
              <a:rPr lang="ru-RU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неправильный!</a:t>
            </a:r>
            <a:endParaRPr lang="ru-RU" sz="3600" b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latin typeface="Arial"/>
              <a:cs typeface="Arial"/>
            </a:endParaRPr>
          </a:p>
        </p:txBody>
      </p:sp>
      <p:pic>
        <p:nvPicPr>
          <p:cNvPr id="69635" name="Picture 3" descr="3402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650" y="5084763"/>
            <a:ext cx="1655763" cy="95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36" name="Picture 4" descr="3402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6804025" y="5157788"/>
            <a:ext cx="1655763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638" name="Text Box 6"/>
          <p:cNvSpPr txBox="1">
            <a:spLocks noChangeArrowheads="1"/>
          </p:cNvSpPr>
          <p:nvPr/>
        </p:nvSpPr>
        <p:spPr bwMode="auto">
          <a:xfrm>
            <a:off x="6588125" y="6165850"/>
            <a:ext cx="2373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Покинуть игру</a:t>
            </a:r>
          </a:p>
        </p:txBody>
      </p:sp>
      <p:pic>
        <p:nvPicPr>
          <p:cNvPr id="37894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3292475" cy="443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640" name="Text Box 8"/>
          <p:cNvSpPr txBox="1">
            <a:spLocks noChangeArrowheads="1"/>
          </p:cNvSpPr>
          <p:nvPr/>
        </p:nvSpPr>
        <p:spPr bwMode="auto">
          <a:xfrm>
            <a:off x="323850" y="6165850"/>
            <a:ext cx="2841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Продолжить игру</a:t>
            </a:r>
          </a:p>
        </p:txBody>
      </p:sp>
    </p:spTree>
  </p:cSld>
  <p:clrMapOvr>
    <a:masterClrMapping/>
  </p:clrMapOvr>
  <p:transition>
    <p:sndAc>
      <p:stSnd>
        <p:snd r:embed="rId2" name="LO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7" name="Picture 3" descr="3402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650" y="5084763"/>
            <a:ext cx="1655763" cy="95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588" name="Picture 4" descr="3402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6804025" y="5157788"/>
            <a:ext cx="1655763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590" name="Text Box 6"/>
          <p:cNvSpPr txBox="1">
            <a:spLocks noChangeArrowheads="1"/>
          </p:cNvSpPr>
          <p:nvPr/>
        </p:nvSpPr>
        <p:spPr bwMode="auto">
          <a:xfrm>
            <a:off x="6588125" y="6165850"/>
            <a:ext cx="2373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Покинуть игру</a:t>
            </a:r>
          </a:p>
        </p:txBody>
      </p:sp>
      <p:pic>
        <p:nvPicPr>
          <p:cNvPr id="38917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3292475" cy="443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8" name="WordArt 2"/>
          <p:cNvSpPr>
            <a:spLocks noChangeArrowheads="1" noChangeShapeType="1" noTextEdit="1"/>
          </p:cNvSpPr>
          <p:nvPr/>
        </p:nvSpPr>
        <p:spPr bwMode="auto">
          <a:xfrm>
            <a:off x="3311525" y="1412875"/>
            <a:ext cx="5832475" cy="16557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38919" name="WordArt 8"/>
          <p:cNvSpPr>
            <a:spLocks noChangeArrowheads="1" noChangeShapeType="1" noTextEdit="1"/>
          </p:cNvSpPr>
          <p:nvPr/>
        </p:nvSpPr>
        <p:spPr bwMode="auto">
          <a:xfrm>
            <a:off x="3022600" y="476250"/>
            <a:ext cx="6121400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Продолжайте игру!</a:t>
            </a:r>
            <a:endParaRPr lang="ru-RU" sz="3600" b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67593" name="Text Box 9"/>
          <p:cNvSpPr txBox="1">
            <a:spLocks noChangeArrowheads="1"/>
          </p:cNvSpPr>
          <p:nvPr/>
        </p:nvSpPr>
        <p:spPr bwMode="auto">
          <a:xfrm>
            <a:off x="323850" y="6165850"/>
            <a:ext cx="2841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Продолжить игру</a:t>
            </a:r>
          </a:p>
        </p:txBody>
      </p:sp>
    </p:spTree>
  </p:cSld>
  <p:clrMapOvr>
    <a:masterClrMapping/>
  </p:clrMapOvr>
  <p:transition>
    <p:sndAc>
      <p:stSnd>
        <p:snd r:embed="rId2" name="LO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Picture 2" descr="3402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650" y="5084763"/>
            <a:ext cx="1655763" cy="95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755" name="Picture 3" descr="3402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6804025" y="5157788"/>
            <a:ext cx="1655763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6588125" y="6165850"/>
            <a:ext cx="2373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Покинуть игру</a:t>
            </a:r>
          </a:p>
        </p:txBody>
      </p:sp>
      <p:pic>
        <p:nvPicPr>
          <p:cNvPr id="39941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3292475" cy="443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2" name="WordArt 7"/>
          <p:cNvSpPr>
            <a:spLocks noChangeArrowheads="1" noChangeShapeType="1" noTextEdit="1"/>
          </p:cNvSpPr>
          <p:nvPr/>
        </p:nvSpPr>
        <p:spPr bwMode="auto">
          <a:xfrm>
            <a:off x="3311525" y="1412875"/>
            <a:ext cx="5832475" cy="16557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Продолжайте </a:t>
            </a:r>
          </a:p>
          <a:p>
            <a:pPr algn="ctr"/>
            <a:r>
              <a:rPr lang="ru-RU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игру!</a:t>
            </a:r>
            <a:endParaRPr lang="ru-RU" sz="3600" b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74761" name="Text Box 9"/>
          <p:cNvSpPr txBox="1">
            <a:spLocks noChangeArrowheads="1"/>
          </p:cNvSpPr>
          <p:nvPr/>
        </p:nvSpPr>
        <p:spPr bwMode="auto">
          <a:xfrm>
            <a:off x="323850" y="6165850"/>
            <a:ext cx="2841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Продолжить игру</a:t>
            </a:r>
          </a:p>
        </p:txBody>
      </p:sp>
    </p:spTree>
  </p:cSld>
  <p:clrMapOvr>
    <a:masterClrMapping/>
  </p:clrMapOvr>
  <p:transition>
    <p:sndAc>
      <p:stSnd>
        <p:snd r:embed="rId2" name="LO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0" name="Picture 2" descr="3402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650" y="5084763"/>
            <a:ext cx="1655763" cy="95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731" name="Picture 3" descr="3402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6804025" y="5157788"/>
            <a:ext cx="1655763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733" name="Text Box 5"/>
          <p:cNvSpPr txBox="1">
            <a:spLocks noChangeArrowheads="1"/>
          </p:cNvSpPr>
          <p:nvPr/>
        </p:nvSpPr>
        <p:spPr bwMode="auto">
          <a:xfrm>
            <a:off x="6588125" y="6165850"/>
            <a:ext cx="2373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Покинуть игру</a:t>
            </a:r>
          </a:p>
        </p:txBody>
      </p:sp>
      <p:pic>
        <p:nvPicPr>
          <p:cNvPr id="40965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3292475" cy="443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6" name="WordArt 7"/>
          <p:cNvSpPr>
            <a:spLocks noChangeArrowheads="1" noChangeShapeType="1" noTextEdit="1"/>
          </p:cNvSpPr>
          <p:nvPr/>
        </p:nvSpPr>
        <p:spPr bwMode="auto">
          <a:xfrm>
            <a:off x="3311525" y="1412875"/>
            <a:ext cx="5832475" cy="16557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Продолжайте </a:t>
            </a:r>
          </a:p>
          <a:p>
            <a:pPr algn="ctr"/>
            <a:r>
              <a:rPr lang="ru-RU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игру!</a:t>
            </a:r>
            <a:endParaRPr lang="ru-RU" sz="3600" b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73737" name="Text Box 9"/>
          <p:cNvSpPr txBox="1">
            <a:spLocks noChangeArrowheads="1"/>
          </p:cNvSpPr>
          <p:nvPr/>
        </p:nvSpPr>
        <p:spPr bwMode="auto">
          <a:xfrm>
            <a:off x="323850" y="6165850"/>
            <a:ext cx="2841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Продолжить игру</a:t>
            </a:r>
          </a:p>
        </p:txBody>
      </p:sp>
    </p:spTree>
  </p:cSld>
  <p:clrMapOvr>
    <a:masterClrMapping/>
  </p:clrMapOvr>
  <p:transition>
    <p:sndAc>
      <p:stSnd>
        <p:snd r:embed="rId2" name="LO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92150"/>
            <a:ext cx="2486025" cy="328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AutoShape 3"/>
          <p:cNvSpPr>
            <a:spLocks noChangeArrowheads="1"/>
          </p:cNvSpPr>
          <p:nvPr/>
        </p:nvSpPr>
        <p:spPr bwMode="auto">
          <a:xfrm>
            <a:off x="2411760" y="1916832"/>
            <a:ext cx="4464273" cy="792113"/>
          </a:xfrm>
          <a:prstGeom prst="wedgeRoundRectCallout">
            <a:avLst>
              <a:gd name="adj1" fmla="val -77282"/>
              <a:gd name="adj2" fmla="val -25486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1. Если незнакомец пытается заставить Вас выдать свои данные, что не нужно сообщать?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7380312" y="188913"/>
            <a:ext cx="1584301" cy="503783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10 баллов</a:t>
            </a:r>
            <a:endParaRPr lang="ru-RU" sz="2400" b="1" dirty="0"/>
          </a:p>
        </p:txBody>
      </p:sp>
      <p:sp>
        <p:nvSpPr>
          <p:cNvPr id="5125" name="AutoShap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211538" y="5661025"/>
            <a:ext cx="2952750" cy="792163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4.  показания электросчётчика</a:t>
            </a:r>
            <a:endParaRPr lang="ru-RU" sz="1400" b="1" dirty="0"/>
          </a:p>
        </p:txBody>
      </p:sp>
      <p:sp>
        <p:nvSpPr>
          <p:cNvPr id="5126" name="AutoShap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23850" y="5661025"/>
            <a:ext cx="2952750" cy="792163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3. почтовый индекс</a:t>
            </a:r>
            <a:endParaRPr lang="ru-RU" sz="1400" b="1" dirty="0"/>
          </a:p>
        </p:txBody>
      </p:sp>
      <p:sp>
        <p:nvSpPr>
          <p:cNvPr id="5127" name="AutoShape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139952" y="4292600"/>
            <a:ext cx="2952750" cy="792163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100" b="1" dirty="0" smtClean="0"/>
              <a:t>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2. кличку домашнего питомца</a:t>
            </a:r>
            <a:r>
              <a:rPr lang="ru-RU" sz="1400" b="1" dirty="0" smtClean="0"/>
              <a:t> </a:t>
            </a:r>
            <a:endParaRPr lang="ru-RU" sz="1400" b="1" dirty="0"/>
          </a:p>
        </p:txBody>
      </p:sp>
      <p:sp>
        <p:nvSpPr>
          <p:cNvPr id="5128" name="AutoShape 8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23850" y="4292600"/>
            <a:ext cx="2952750" cy="792163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1. реквизиты банковской карты </a:t>
            </a:r>
            <a:endParaRPr lang="ru-RU" sz="1400" b="1" dirty="0"/>
          </a:p>
        </p:txBody>
      </p:sp>
      <p:sp>
        <p:nvSpPr>
          <p:cNvPr id="5129" name="AutoShape 9"/>
          <p:cNvSpPr>
            <a:spLocks noChangeArrowheads="1"/>
          </p:cNvSpPr>
          <p:nvPr/>
        </p:nvSpPr>
        <p:spPr bwMode="auto">
          <a:xfrm>
            <a:off x="7524750" y="7651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9 баллов</a:t>
            </a:r>
            <a:endParaRPr lang="ru-RU" sz="2400" b="1" dirty="0"/>
          </a:p>
        </p:txBody>
      </p:sp>
      <p:sp>
        <p:nvSpPr>
          <p:cNvPr id="5130" name="AutoShape 10"/>
          <p:cNvSpPr>
            <a:spLocks noChangeArrowheads="1"/>
          </p:cNvSpPr>
          <p:nvPr/>
        </p:nvSpPr>
        <p:spPr bwMode="auto">
          <a:xfrm>
            <a:off x="7524750" y="594995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1 балл</a:t>
            </a:r>
            <a:endParaRPr lang="ru-RU" sz="2400" b="1" dirty="0"/>
          </a:p>
        </p:txBody>
      </p:sp>
      <p:sp>
        <p:nvSpPr>
          <p:cNvPr id="5131" name="AutoShape 11"/>
          <p:cNvSpPr>
            <a:spLocks noChangeArrowheads="1"/>
          </p:cNvSpPr>
          <p:nvPr/>
        </p:nvSpPr>
        <p:spPr bwMode="auto">
          <a:xfrm>
            <a:off x="7524750" y="14128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8 баллов</a:t>
            </a:r>
            <a:endParaRPr lang="ru-RU" sz="2400" b="1" dirty="0"/>
          </a:p>
        </p:txBody>
      </p:sp>
      <p:sp>
        <p:nvSpPr>
          <p:cNvPr id="5132" name="AutoShape 12"/>
          <p:cNvSpPr>
            <a:spLocks noChangeArrowheads="1"/>
          </p:cNvSpPr>
          <p:nvPr/>
        </p:nvSpPr>
        <p:spPr bwMode="auto">
          <a:xfrm>
            <a:off x="7524750" y="20605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7 баллов</a:t>
            </a:r>
            <a:endParaRPr lang="ru-RU" sz="2400" b="1" dirty="0"/>
          </a:p>
        </p:txBody>
      </p:sp>
      <p:sp>
        <p:nvSpPr>
          <p:cNvPr id="5133" name="AutoShape 13"/>
          <p:cNvSpPr>
            <a:spLocks noChangeArrowheads="1"/>
          </p:cNvSpPr>
          <p:nvPr/>
        </p:nvSpPr>
        <p:spPr bwMode="auto">
          <a:xfrm>
            <a:off x="7524750" y="2708275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6 баллов</a:t>
            </a:r>
            <a:endParaRPr lang="ru-RU" sz="2400" b="1" dirty="0"/>
          </a:p>
        </p:txBody>
      </p:sp>
      <p:sp>
        <p:nvSpPr>
          <p:cNvPr id="5134" name="AutoShape 14"/>
          <p:cNvSpPr>
            <a:spLocks noChangeArrowheads="1"/>
          </p:cNvSpPr>
          <p:nvPr/>
        </p:nvSpPr>
        <p:spPr bwMode="auto">
          <a:xfrm>
            <a:off x="7524750" y="33575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5 баллов</a:t>
            </a:r>
            <a:endParaRPr lang="ru-RU" sz="2400" b="1" dirty="0"/>
          </a:p>
        </p:txBody>
      </p:sp>
      <p:sp>
        <p:nvSpPr>
          <p:cNvPr id="5135" name="AutoShape 15"/>
          <p:cNvSpPr>
            <a:spLocks noChangeArrowheads="1"/>
          </p:cNvSpPr>
          <p:nvPr/>
        </p:nvSpPr>
        <p:spPr bwMode="auto">
          <a:xfrm>
            <a:off x="7524750" y="407670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4 балла</a:t>
            </a:r>
            <a:endParaRPr lang="ru-RU" sz="2400" b="1" dirty="0"/>
          </a:p>
        </p:txBody>
      </p:sp>
      <p:sp>
        <p:nvSpPr>
          <p:cNvPr id="5136" name="AutoShape 16"/>
          <p:cNvSpPr>
            <a:spLocks noChangeArrowheads="1"/>
          </p:cNvSpPr>
          <p:nvPr/>
        </p:nvSpPr>
        <p:spPr bwMode="auto">
          <a:xfrm>
            <a:off x="7524750" y="4652963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3 балла</a:t>
            </a:r>
            <a:endParaRPr lang="ru-RU" sz="2400" b="1" dirty="0"/>
          </a:p>
        </p:txBody>
      </p:sp>
      <p:sp>
        <p:nvSpPr>
          <p:cNvPr id="5137" name="AutoShape 17"/>
          <p:cNvSpPr>
            <a:spLocks noChangeArrowheads="1"/>
          </p:cNvSpPr>
          <p:nvPr/>
        </p:nvSpPr>
        <p:spPr bwMode="auto">
          <a:xfrm>
            <a:off x="7524750" y="5373688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2 балла</a:t>
            </a:r>
            <a:endParaRPr lang="ru-RU" sz="2400" b="1" dirty="0"/>
          </a:p>
        </p:txBody>
      </p:sp>
      <p:sp>
        <p:nvSpPr>
          <p:cNvPr id="5138" name="Oval 18"/>
          <p:cNvSpPr>
            <a:spLocks noChangeArrowheads="1"/>
          </p:cNvSpPr>
          <p:nvPr/>
        </p:nvSpPr>
        <p:spPr bwMode="auto">
          <a:xfrm>
            <a:off x="2627313" y="188913"/>
            <a:ext cx="1079500" cy="100806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pic>
        <p:nvPicPr>
          <p:cNvPr id="5139" name="Picture 2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64163" y="188913"/>
            <a:ext cx="10795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140" name="Группа 24"/>
          <p:cNvGrpSpPr>
            <a:grpSpLocks/>
          </p:cNvGrpSpPr>
          <p:nvPr/>
        </p:nvGrpSpPr>
        <p:grpSpPr bwMode="auto">
          <a:xfrm>
            <a:off x="3995738" y="188913"/>
            <a:ext cx="1079500" cy="1008062"/>
            <a:chOff x="3995738" y="188913"/>
            <a:chExt cx="1079500" cy="1008062"/>
          </a:xfrm>
        </p:grpSpPr>
        <p:sp>
          <p:nvSpPr>
            <p:cNvPr id="5141" name="Oval 19"/>
            <p:cNvSpPr>
              <a:spLocks noChangeArrowheads="1"/>
            </p:cNvSpPr>
            <p:nvPr/>
          </p:nvSpPr>
          <p:spPr bwMode="auto">
            <a:xfrm>
              <a:off x="3995738" y="188913"/>
              <a:ext cx="1079500" cy="100806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5142" name="Picture 21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427538" y="333375"/>
              <a:ext cx="309562" cy="503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43" name="Picture 22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140200" y="404813"/>
              <a:ext cx="273050" cy="552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44" name="Picture 23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716463" y="404813"/>
              <a:ext cx="273050" cy="552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8"/>
                  </p:tgtEl>
                </p:cond>
              </p:nextCondLst>
            </p:seq>
          </p:childTnLst>
        </p:cTn>
      </p:par>
    </p:tnLst>
    <p:bldLst>
      <p:bldP spid="5126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3" name="Picture 3" descr="3402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650" y="5084763"/>
            <a:ext cx="1655763" cy="95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564" name="Picture 4" descr="3402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6804025" y="5157788"/>
            <a:ext cx="1655763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6566" name="Text Box 6"/>
          <p:cNvSpPr txBox="1">
            <a:spLocks noChangeArrowheads="1"/>
          </p:cNvSpPr>
          <p:nvPr/>
        </p:nvSpPr>
        <p:spPr bwMode="auto">
          <a:xfrm>
            <a:off x="6588125" y="6165850"/>
            <a:ext cx="2373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Покинуть игру</a:t>
            </a:r>
          </a:p>
        </p:txBody>
      </p:sp>
      <p:pic>
        <p:nvPicPr>
          <p:cNvPr id="41989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3292475" cy="443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90" name="WordArt 2"/>
          <p:cNvSpPr>
            <a:spLocks noChangeArrowheads="1" noChangeShapeType="1" noTextEdit="1"/>
          </p:cNvSpPr>
          <p:nvPr/>
        </p:nvSpPr>
        <p:spPr bwMode="auto">
          <a:xfrm>
            <a:off x="2987675" y="1412776"/>
            <a:ext cx="5976938" cy="1368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Продолжайте </a:t>
            </a:r>
          </a:p>
          <a:p>
            <a:pPr algn="ctr"/>
            <a:r>
              <a:rPr lang="ru-RU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игру!</a:t>
            </a:r>
            <a:endParaRPr lang="ru-RU" sz="3600" b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66569" name="Text Box 9"/>
          <p:cNvSpPr txBox="1">
            <a:spLocks noChangeArrowheads="1"/>
          </p:cNvSpPr>
          <p:nvPr/>
        </p:nvSpPr>
        <p:spPr bwMode="auto">
          <a:xfrm>
            <a:off x="323850" y="6165850"/>
            <a:ext cx="2841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Продолжить игру</a:t>
            </a:r>
          </a:p>
        </p:txBody>
      </p:sp>
    </p:spTree>
  </p:cSld>
  <p:clrMapOvr>
    <a:masterClrMapping/>
  </p:clrMapOvr>
  <p:transition>
    <p:sndAc>
      <p:stSnd>
        <p:snd r:embed="rId2" name="LO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Picture 2" descr="3402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650" y="5084763"/>
            <a:ext cx="1655763" cy="95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779" name="Picture 3" descr="3402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6804025" y="5157788"/>
            <a:ext cx="1655763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6588125" y="6165850"/>
            <a:ext cx="2373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Покинуть игру</a:t>
            </a:r>
          </a:p>
        </p:txBody>
      </p:sp>
      <p:pic>
        <p:nvPicPr>
          <p:cNvPr id="4301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3292475" cy="443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4" name="WordArt 6"/>
          <p:cNvSpPr>
            <a:spLocks noChangeArrowheads="1" noChangeShapeType="1" noTextEdit="1"/>
          </p:cNvSpPr>
          <p:nvPr/>
        </p:nvSpPr>
        <p:spPr bwMode="auto">
          <a:xfrm>
            <a:off x="2987675" y="1412776"/>
            <a:ext cx="5976938" cy="1368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Продолжайте </a:t>
            </a:r>
          </a:p>
          <a:p>
            <a:pPr algn="ctr"/>
            <a:r>
              <a:rPr lang="ru-RU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игру!</a:t>
            </a:r>
            <a:endParaRPr lang="ru-RU" sz="3600" b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75784" name="Text Box 8"/>
          <p:cNvSpPr txBox="1">
            <a:spLocks noChangeArrowheads="1"/>
          </p:cNvSpPr>
          <p:nvPr/>
        </p:nvSpPr>
        <p:spPr bwMode="auto">
          <a:xfrm>
            <a:off x="323850" y="6165850"/>
            <a:ext cx="2841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Продолжить игру</a:t>
            </a:r>
          </a:p>
        </p:txBody>
      </p:sp>
    </p:spTree>
  </p:cSld>
  <p:clrMapOvr>
    <a:masterClrMapping/>
  </p:clrMapOvr>
  <p:transition>
    <p:sndAc>
      <p:stSnd>
        <p:snd r:embed="rId2" name="LO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6" name="Picture 2" descr="3402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650" y="5084763"/>
            <a:ext cx="1655763" cy="95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707" name="Picture 3" descr="3402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6804025" y="5157788"/>
            <a:ext cx="1655763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6588125" y="6165850"/>
            <a:ext cx="2373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Покинуть игру</a:t>
            </a:r>
          </a:p>
        </p:txBody>
      </p:sp>
      <p:pic>
        <p:nvPicPr>
          <p:cNvPr id="44037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3292475" cy="443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8" name="WordArt 7"/>
          <p:cNvSpPr>
            <a:spLocks noChangeArrowheads="1" noChangeShapeType="1" noTextEdit="1"/>
          </p:cNvSpPr>
          <p:nvPr/>
        </p:nvSpPr>
        <p:spPr bwMode="auto">
          <a:xfrm>
            <a:off x="2987675" y="1628801"/>
            <a:ext cx="5976938" cy="1152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Продолжайте </a:t>
            </a:r>
          </a:p>
          <a:p>
            <a:pPr algn="ctr"/>
            <a:r>
              <a:rPr lang="ru-RU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игру!</a:t>
            </a:r>
            <a:endParaRPr lang="ru-RU" sz="3600" b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72713" name="Text Box 9"/>
          <p:cNvSpPr txBox="1">
            <a:spLocks noChangeArrowheads="1"/>
          </p:cNvSpPr>
          <p:nvPr/>
        </p:nvSpPr>
        <p:spPr bwMode="auto">
          <a:xfrm>
            <a:off x="323850" y="6165850"/>
            <a:ext cx="2841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Продолжить игру</a:t>
            </a:r>
          </a:p>
        </p:txBody>
      </p:sp>
    </p:spTree>
  </p:cSld>
  <p:clrMapOvr>
    <a:masterClrMapping/>
  </p:clrMapOvr>
  <p:transition>
    <p:sndAc>
      <p:stSnd>
        <p:snd r:embed="rId2" name="LO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2" name="Picture 2" descr="3402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650" y="5084763"/>
            <a:ext cx="1655763" cy="95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683" name="Picture 3" descr="3402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6804025" y="5157788"/>
            <a:ext cx="1655763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323850" y="6165850"/>
            <a:ext cx="2841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Продолжить игру</a:t>
            </a:r>
          </a:p>
        </p:txBody>
      </p:sp>
      <p:sp>
        <p:nvSpPr>
          <p:cNvPr id="71685" name="Text Box 5"/>
          <p:cNvSpPr txBox="1">
            <a:spLocks noChangeArrowheads="1"/>
          </p:cNvSpPr>
          <p:nvPr/>
        </p:nvSpPr>
        <p:spPr bwMode="auto">
          <a:xfrm>
            <a:off x="6588125" y="6165850"/>
            <a:ext cx="2373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Покинуть игру</a:t>
            </a:r>
          </a:p>
        </p:txBody>
      </p:sp>
      <p:pic>
        <p:nvPicPr>
          <p:cNvPr id="45062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3292475" cy="443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64" name="WordArt 8"/>
          <p:cNvSpPr>
            <a:spLocks noChangeArrowheads="1" noChangeShapeType="1" noTextEdit="1"/>
          </p:cNvSpPr>
          <p:nvPr/>
        </p:nvSpPr>
        <p:spPr bwMode="auto">
          <a:xfrm>
            <a:off x="3022600" y="260648"/>
            <a:ext cx="5725864" cy="100776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Продолжайте </a:t>
            </a:r>
          </a:p>
          <a:p>
            <a:pPr algn="ctr"/>
            <a:r>
              <a:rPr lang="ru-RU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игру!</a:t>
            </a:r>
            <a:endParaRPr lang="ru-RU" sz="3600" b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ransition>
    <p:sndAc>
      <p:stSnd>
        <p:snd r:embed="rId2" name="LO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WordArt 4"/>
          <p:cNvSpPr>
            <a:spLocks noChangeArrowheads="1" noChangeShapeType="1" noTextEdit="1"/>
          </p:cNvSpPr>
          <p:nvPr/>
        </p:nvSpPr>
        <p:spPr bwMode="auto">
          <a:xfrm>
            <a:off x="755650" y="1773238"/>
            <a:ext cx="7489825" cy="1338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До новой встречи!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Прямоугольник 1"/>
          <p:cNvSpPr>
            <a:spLocks noChangeArrowheads="1"/>
          </p:cNvSpPr>
          <p:nvPr/>
        </p:nvSpPr>
        <p:spPr bwMode="auto">
          <a:xfrm>
            <a:off x="428625" y="1285875"/>
            <a:ext cx="8286750" cy="95410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 Шаблон игры «Кто хочет стать миллионером? Автор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Скочилова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Н.В. 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рок.рф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107" name="TextBox 2"/>
          <p:cNvSpPr txBox="1">
            <a:spLocks noChangeArrowheads="1"/>
          </p:cNvSpPr>
          <p:nvPr/>
        </p:nvSpPr>
        <p:spPr bwMode="auto">
          <a:xfrm>
            <a:off x="428625" y="3857625"/>
            <a:ext cx="8143875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  <a:hlinkClick r:id="rId2"/>
              </a:rPr>
              <a:t>http://do.gendocs.ru/pars_docs/tw_refs/125/124165/124165_html_m1d622ee3.png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 - рисунок профессора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428625" y="2500313"/>
            <a:ext cx="8228013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2800">
                <a:latin typeface="Times New Roman" pitchFamily="18" charset="0"/>
                <a:cs typeface="Times New Roman" pitchFamily="18" charset="0"/>
                <a:hlinkClick r:id="rId3"/>
              </a:rPr>
              <a:t>https://zvuk.top/tracks/кто-хочет-стать-миллионером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eaLnBrk="0" hangingPunct="0"/>
            <a:r>
              <a:rPr lang="ru-RU" sz="2800">
                <a:latin typeface="Times New Roman" pitchFamily="18" charset="0"/>
                <a:cs typeface="Times New Roman" pitchFamily="18" charset="0"/>
              </a:rPr>
              <a:t>звуки к игре</a:t>
            </a:r>
          </a:p>
        </p:txBody>
      </p:sp>
      <p:sp>
        <p:nvSpPr>
          <p:cNvPr id="47109" name="TextBox 7"/>
          <p:cNvSpPr txBox="1">
            <a:spLocks noChangeArrowheads="1"/>
          </p:cNvSpPr>
          <p:nvPr/>
        </p:nvSpPr>
        <p:spPr bwMode="auto">
          <a:xfrm>
            <a:off x="611561" y="214313"/>
            <a:ext cx="797852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Использованные материалы, размещённые в Интернете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404813"/>
            <a:ext cx="3429000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147" name="Group 3"/>
          <p:cNvGrpSpPr>
            <a:grpSpLocks/>
          </p:cNvGrpSpPr>
          <p:nvPr/>
        </p:nvGrpSpPr>
        <p:grpSpPr bwMode="auto">
          <a:xfrm>
            <a:off x="1403350" y="3357563"/>
            <a:ext cx="6985000" cy="2828925"/>
            <a:chOff x="884" y="2115"/>
            <a:chExt cx="4400" cy="1782"/>
          </a:xfrm>
        </p:grpSpPr>
        <p:pic>
          <p:nvPicPr>
            <p:cNvPr id="6155" name="Picture 4" descr="0259e3469922"/>
            <p:cNvPicPr>
              <a:picLocks noChangeAspect="1" noChangeArrowheads="1" noCrop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84" y="2341"/>
              <a:ext cx="2160" cy="15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56" name="Picture 5" descr="41904942a420"/>
            <p:cNvPicPr>
              <a:picLocks noChangeAspect="1" noChangeArrowheads="1" noCrop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880" y="2115"/>
              <a:ext cx="2404" cy="1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6148" name="Picture 6" descr="904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3850" y="188913"/>
            <a:ext cx="8496300" cy="39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7" descr="904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3850" y="6165850"/>
            <a:ext cx="8496300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8" descr="904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5400000">
            <a:off x="-2665413" y="3249613"/>
            <a:ext cx="6119813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9" descr="904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5400000">
            <a:off x="5688012" y="3249613"/>
            <a:ext cx="6119813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2" name="AutoShape 10"/>
          <p:cNvSpPr>
            <a:spLocks noChangeArrowheads="1"/>
          </p:cNvSpPr>
          <p:nvPr/>
        </p:nvSpPr>
        <p:spPr bwMode="auto">
          <a:xfrm>
            <a:off x="3000375" y="476250"/>
            <a:ext cx="5783263" cy="865188"/>
          </a:xfrm>
          <a:prstGeom prst="ribbon2">
            <a:avLst>
              <a:gd name="adj1" fmla="val 12500"/>
              <a:gd name="adj2" fmla="val 50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6153" name="WordArt 11"/>
          <p:cNvSpPr>
            <a:spLocks noChangeArrowheads="1" noChangeShapeType="1" noTextEdit="1"/>
          </p:cNvSpPr>
          <p:nvPr/>
        </p:nvSpPr>
        <p:spPr bwMode="auto">
          <a:xfrm>
            <a:off x="4859338" y="563563"/>
            <a:ext cx="2324100" cy="62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Поздравляем!</a:t>
            </a:r>
          </a:p>
        </p:txBody>
      </p:sp>
      <p:sp>
        <p:nvSpPr>
          <p:cNvPr id="65548" name="WordArt 12"/>
          <p:cNvSpPr>
            <a:spLocks noChangeArrowheads="1" noChangeShapeType="1" noTextEdit="1"/>
          </p:cNvSpPr>
          <p:nvPr/>
        </p:nvSpPr>
        <p:spPr bwMode="auto">
          <a:xfrm>
            <a:off x="3995738" y="1844675"/>
            <a:ext cx="4824412" cy="16557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Ваш </a:t>
            </a:r>
            <a:r>
              <a:rPr lang="ru-RU" sz="3600" b="1" kern="10" dirty="0" smtClean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выигрыш </a:t>
            </a:r>
          </a:p>
          <a:p>
            <a:pPr algn="ctr"/>
            <a:r>
              <a:rPr lang="ru-RU" sz="3600" b="1" kern="10" dirty="0" smtClean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1 балл</a:t>
            </a:r>
            <a:endParaRPr lang="ru-RU" sz="3600" b="1" kern="10" dirty="0">
              <a:ln w="2857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ransition advClick="0" advTm="3000">
    <p:sndAc>
      <p:stSnd>
        <p:snd r:embed="rId2" name="W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92150"/>
            <a:ext cx="2486025" cy="328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AutoShape 4"/>
          <p:cNvSpPr>
            <a:spLocks noChangeArrowheads="1"/>
          </p:cNvSpPr>
          <p:nvPr/>
        </p:nvSpPr>
        <p:spPr bwMode="auto">
          <a:xfrm>
            <a:off x="7524750" y="188913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10 баллов</a:t>
            </a:r>
            <a:endParaRPr lang="ru-RU" sz="2400" b="1" dirty="0"/>
          </a:p>
        </p:txBody>
      </p:sp>
      <p:sp>
        <p:nvSpPr>
          <p:cNvPr id="7172" name="AutoShape 9"/>
          <p:cNvSpPr>
            <a:spLocks noChangeArrowheads="1"/>
          </p:cNvSpPr>
          <p:nvPr/>
        </p:nvSpPr>
        <p:spPr bwMode="auto">
          <a:xfrm>
            <a:off x="7524750" y="7651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9 баллов</a:t>
            </a:r>
            <a:endParaRPr lang="ru-RU" sz="2400" b="1" dirty="0"/>
          </a:p>
        </p:txBody>
      </p:sp>
      <p:sp>
        <p:nvSpPr>
          <p:cNvPr id="7173" name="AutoShape 10"/>
          <p:cNvSpPr>
            <a:spLocks noChangeArrowheads="1"/>
          </p:cNvSpPr>
          <p:nvPr/>
        </p:nvSpPr>
        <p:spPr bwMode="auto">
          <a:xfrm>
            <a:off x="7524750" y="594995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1 балл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7174" name="AutoShape 11"/>
          <p:cNvSpPr>
            <a:spLocks noChangeArrowheads="1"/>
          </p:cNvSpPr>
          <p:nvPr/>
        </p:nvSpPr>
        <p:spPr bwMode="auto">
          <a:xfrm>
            <a:off x="7524750" y="14128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8 баллов</a:t>
            </a:r>
            <a:endParaRPr lang="ru-RU" sz="2400" b="1" dirty="0"/>
          </a:p>
        </p:txBody>
      </p:sp>
      <p:sp>
        <p:nvSpPr>
          <p:cNvPr id="7175" name="AutoShape 12"/>
          <p:cNvSpPr>
            <a:spLocks noChangeArrowheads="1"/>
          </p:cNvSpPr>
          <p:nvPr/>
        </p:nvSpPr>
        <p:spPr bwMode="auto">
          <a:xfrm>
            <a:off x="7524750" y="20605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7 баллов</a:t>
            </a:r>
            <a:endParaRPr lang="ru-RU" sz="2400" b="1" dirty="0"/>
          </a:p>
        </p:txBody>
      </p:sp>
      <p:sp>
        <p:nvSpPr>
          <p:cNvPr id="7176" name="AutoShape 13"/>
          <p:cNvSpPr>
            <a:spLocks noChangeArrowheads="1"/>
          </p:cNvSpPr>
          <p:nvPr/>
        </p:nvSpPr>
        <p:spPr bwMode="auto">
          <a:xfrm>
            <a:off x="7524750" y="2708275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6 баллов</a:t>
            </a:r>
            <a:endParaRPr lang="ru-RU" sz="2400" b="1" dirty="0"/>
          </a:p>
        </p:txBody>
      </p:sp>
      <p:sp>
        <p:nvSpPr>
          <p:cNvPr id="7177" name="AutoShape 14"/>
          <p:cNvSpPr>
            <a:spLocks noChangeArrowheads="1"/>
          </p:cNvSpPr>
          <p:nvPr/>
        </p:nvSpPr>
        <p:spPr bwMode="auto">
          <a:xfrm>
            <a:off x="7524750" y="33575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5 баллов</a:t>
            </a:r>
            <a:endParaRPr lang="ru-RU" sz="2400" b="1" dirty="0"/>
          </a:p>
        </p:txBody>
      </p:sp>
      <p:sp>
        <p:nvSpPr>
          <p:cNvPr id="7178" name="AutoShape 15"/>
          <p:cNvSpPr>
            <a:spLocks noChangeArrowheads="1"/>
          </p:cNvSpPr>
          <p:nvPr/>
        </p:nvSpPr>
        <p:spPr bwMode="auto">
          <a:xfrm>
            <a:off x="7524750" y="407670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4 балла</a:t>
            </a:r>
            <a:endParaRPr lang="ru-RU" sz="2400" b="1" dirty="0"/>
          </a:p>
        </p:txBody>
      </p:sp>
      <p:sp>
        <p:nvSpPr>
          <p:cNvPr id="7179" name="AutoShape 16"/>
          <p:cNvSpPr>
            <a:spLocks noChangeArrowheads="1"/>
          </p:cNvSpPr>
          <p:nvPr/>
        </p:nvSpPr>
        <p:spPr bwMode="auto">
          <a:xfrm>
            <a:off x="7524750" y="4652963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3 балла</a:t>
            </a:r>
            <a:endParaRPr lang="ru-RU" sz="2400" b="1" dirty="0"/>
          </a:p>
        </p:txBody>
      </p:sp>
      <p:sp>
        <p:nvSpPr>
          <p:cNvPr id="7180" name="AutoShape 17"/>
          <p:cNvSpPr>
            <a:spLocks noChangeArrowheads="1"/>
          </p:cNvSpPr>
          <p:nvPr/>
        </p:nvSpPr>
        <p:spPr bwMode="auto">
          <a:xfrm>
            <a:off x="7524750" y="5373688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2 балла</a:t>
            </a:r>
            <a:endParaRPr lang="ru-RU" sz="2400" b="1" dirty="0"/>
          </a:p>
        </p:txBody>
      </p:sp>
      <p:sp>
        <p:nvSpPr>
          <p:cNvPr id="7181" name="Oval 18"/>
          <p:cNvSpPr>
            <a:spLocks noChangeArrowheads="1"/>
          </p:cNvSpPr>
          <p:nvPr/>
        </p:nvSpPr>
        <p:spPr bwMode="auto">
          <a:xfrm>
            <a:off x="2627313" y="188913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grpSp>
        <p:nvGrpSpPr>
          <p:cNvPr id="7182" name="Группа 22"/>
          <p:cNvGrpSpPr>
            <a:grpSpLocks/>
          </p:cNvGrpSpPr>
          <p:nvPr/>
        </p:nvGrpSpPr>
        <p:grpSpPr bwMode="auto">
          <a:xfrm>
            <a:off x="3995738" y="188913"/>
            <a:ext cx="1079500" cy="1008062"/>
            <a:chOff x="3995738" y="188913"/>
            <a:chExt cx="1079500" cy="1008062"/>
          </a:xfrm>
        </p:grpSpPr>
        <p:sp>
          <p:nvSpPr>
            <p:cNvPr id="7184" name="Oval 19"/>
            <p:cNvSpPr>
              <a:spLocks noChangeArrowheads="1"/>
            </p:cNvSpPr>
            <p:nvPr/>
          </p:nvSpPr>
          <p:spPr bwMode="auto">
            <a:xfrm>
              <a:off x="3995738" y="188913"/>
              <a:ext cx="1079500" cy="100806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7185" name="Picture 2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427538" y="333375"/>
              <a:ext cx="309562" cy="503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86" name="Picture 2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40200" y="404813"/>
              <a:ext cx="273050" cy="552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87" name="Picture 2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716463" y="404813"/>
              <a:ext cx="273050" cy="552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7183" name="Picture 2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64163" y="188913"/>
            <a:ext cx="10795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92150"/>
            <a:ext cx="2486025" cy="328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AutoShape 3"/>
          <p:cNvSpPr>
            <a:spLocks noChangeArrowheads="1"/>
          </p:cNvSpPr>
          <p:nvPr/>
        </p:nvSpPr>
        <p:spPr bwMode="auto">
          <a:xfrm>
            <a:off x="2411760" y="1988815"/>
            <a:ext cx="4608513" cy="720105"/>
          </a:xfrm>
          <a:prstGeom prst="wedgeRoundRectCallout">
            <a:avLst>
              <a:gd name="adj1" fmla="val -77282"/>
              <a:gd name="adj2" fmla="val -25486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2. Появилось рекламное окно и Вам предлагают мгновенное обогащение. Ваши действия?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7452320" y="188913"/>
            <a:ext cx="1691680" cy="431775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10 баллов</a:t>
            </a:r>
            <a:endParaRPr lang="ru-RU" sz="2400" b="1" dirty="0"/>
          </a:p>
        </p:txBody>
      </p:sp>
      <p:sp>
        <p:nvSpPr>
          <p:cNvPr id="8197" name="AutoShap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708400" y="5589240"/>
            <a:ext cx="3671912" cy="864319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4.Проигнорирую сообщение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/>
              <a:t> </a:t>
            </a:r>
            <a:endParaRPr lang="ru-RU" sz="2000" b="1" dirty="0"/>
          </a:p>
        </p:txBody>
      </p:sp>
      <p:sp>
        <p:nvSpPr>
          <p:cNvPr id="8198" name="AutoShap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23850" y="5661025"/>
            <a:ext cx="2952750" cy="792163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 smtClean="0"/>
              <a:t> </a:t>
            </a:r>
          </a:p>
          <a:p>
            <a:pPr algn="ctr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3.Сообщу личные данные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по запросу мошенников</a:t>
            </a:r>
          </a:p>
          <a:p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9223" name="AutoShape 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923928" y="4149080"/>
            <a:ext cx="3240782" cy="864096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 smtClean="0"/>
              <a:t>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2. Отправлю платное СМС на 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            номер, указанный в окне  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r>
              <a:rPr lang="ru-RU" sz="1200" b="1" dirty="0" smtClean="0"/>
              <a:t> </a:t>
            </a:r>
            <a:endParaRPr lang="ru-RU" sz="1200" b="1" dirty="0"/>
          </a:p>
        </p:txBody>
      </p:sp>
      <p:sp>
        <p:nvSpPr>
          <p:cNvPr id="9224" name="AutoShape 8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23850" y="4149080"/>
            <a:ext cx="2952750" cy="935683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>
              <a:buAutoNum type="arabicPeriod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Нажму для </a:t>
            </a:r>
          </a:p>
          <a:p>
            <a:pPr marL="342900" indent="-342900"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просмотра информации</a:t>
            </a:r>
          </a:p>
          <a:p>
            <a:r>
              <a:rPr lang="ru-RU" sz="1400" b="1" dirty="0" smtClean="0"/>
              <a:t>   </a:t>
            </a:r>
            <a:endParaRPr lang="ru-RU" sz="1400" b="1" dirty="0"/>
          </a:p>
        </p:txBody>
      </p:sp>
      <p:sp>
        <p:nvSpPr>
          <p:cNvPr id="8201" name="AutoShape 9"/>
          <p:cNvSpPr>
            <a:spLocks noChangeArrowheads="1"/>
          </p:cNvSpPr>
          <p:nvPr/>
        </p:nvSpPr>
        <p:spPr bwMode="auto">
          <a:xfrm>
            <a:off x="7524750" y="7651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9 баллов</a:t>
            </a:r>
            <a:endParaRPr lang="ru-RU" sz="2400" b="1" dirty="0"/>
          </a:p>
        </p:txBody>
      </p:sp>
      <p:sp>
        <p:nvSpPr>
          <p:cNvPr id="8202" name="AutoShape 10"/>
          <p:cNvSpPr>
            <a:spLocks noChangeArrowheads="1"/>
          </p:cNvSpPr>
          <p:nvPr/>
        </p:nvSpPr>
        <p:spPr bwMode="auto">
          <a:xfrm>
            <a:off x="7524750" y="594995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1 балл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8203" name="AutoShape 11"/>
          <p:cNvSpPr>
            <a:spLocks noChangeArrowheads="1"/>
          </p:cNvSpPr>
          <p:nvPr/>
        </p:nvSpPr>
        <p:spPr bwMode="auto">
          <a:xfrm>
            <a:off x="7524750" y="14128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8 баллов</a:t>
            </a:r>
            <a:endParaRPr lang="ru-RU" sz="2400" b="1" dirty="0"/>
          </a:p>
        </p:txBody>
      </p:sp>
      <p:sp>
        <p:nvSpPr>
          <p:cNvPr id="8204" name="AutoShape 12"/>
          <p:cNvSpPr>
            <a:spLocks noChangeArrowheads="1"/>
          </p:cNvSpPr>
          <p:nvPr/>
        </p:nvSpPr>
        <p:spPr bwMode="auto">
          <a:xfrm>
            <a:off x="7524750" y="20605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sz="2400" b="1" dirty="0" smtClean="0"/>
          </a:p>
          <a:p>
            <a:pPr algn="ctr"/>
            <a:r>
              <a:rPr lang="ru-RU" sz="2400" b="1" dirty="0" smtClean="0"/>
              <a:t>7 баллов</a:t>
            </a:r>
          </a:p>
          <a:p>
            <a:pPr algn="ctr"/>
            <a:endParaRPr lang="ru-RU" sz="2400" b="1" dirty="0"/>
          </a:p>
        </p:txBody>
      </p:sp>
      <p:sp>
        <p:nvSpPr>
          <p:cNvPr id="8205" name="AutoShape 13"/>
          <p:cNvSpPr>
            <a:spLocks noChangeArrowheads="1"/>
          </p:cNvSpPr>
          <p:nvPr/>
        </p:nvSpPr>
        <p:spPr bwMode="auto">
          <a:xfrm>
            <a:off x="7524750" y="2708275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6 баллов</a:t>
            </a:r>
            <a:endParaRPr lang="ru-RU" sz="2400" b="1" dirty="0"/>
          </a:p>
        </p:txBody>
      </p:sp>
      <p:sp>
        <p:nvSpPr>
          <p:cNvPr id="8206" name="AutoShape 14"/>
          <p:cNvSpPr>
            <a:spLocks noChangeArrowheads="1"/>
          </p:cNvSpPr>
          <p:nvPr/>
        </p:nvSpPr>
        <p:spPr bwMode="auto">
          <a:xfrm>
            <a:off x="7524750" y="33575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5 баллов</a:t>
            </a:r>
            <a:endParaRPr lang="ru-RU" sz="2400" b="1" dirty="0"/>
          </a:p>
        </p:txBody>
      </p:sp>
      <p:sp>
        <p:nvSpPr>
          <p:cNvPr id="8207" name="AutoShape 15"/>
          <p:cNvSpPr>
            <a:spLocks noChangeArrowheads="1"/>
          </p:cNvSpPr>
          <p:nvPr/>
        </p:nvSpPr>
        <p:spPr bwMode="auto">
          <a:xfrm>
            <a:off x="7524750" y="407670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4 балла</a:t>
            </a:r>
            <a:endParaRPr lang="ru-RU" sz="2400" b="1" dirty="0"/>
          </a:p>
        </p:txBody>
      </p:sp>
      <p:sp>
        <p:nvSpPr>
          <p:cNvPr id="8208" name="AutoShape 16"/>
          <p:cNvSpPr>
            <a:spLocks noChangeArrowheads="1"/>
          </p:cNvSpPr>
          <p:nvPr/>
        </p:nvSpPr>
        <p:spPr bwMode="auto">
          <a:xfrm>
            <a:off x="7524750" y="4652963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3 балла</a:t>
            </a:r>
            <a:endParaRPr lang="ru-RU" sz="2400" b="1" dirty="0"/>
          </a:p>
        </p:txBody>
      </p:sp>
      <p:sp>
        <p:nvSpPr>
          <p:cNvPr id="8209" name="AutoShape 17"/>
          <p:cNvSpPr>
            <a:spLocks noChangeArrowheads="1"/>
          </p:cNvSpPr>
          <p:nvPr/>
        </p:nvSpPr>
        <p:spPr bwMode="auto">
          <a:xfrm>
            <a:off x="7524750" y="5373688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2 балла</a:t>
            </a:r>
            <a:endParaRPr lang="ru-RU" sz="2400" b="1" dirty="0"/>
          </a:p>
        </p:txBody>
      </p:sp>
      <p:sp>
        <p:nvSpPr>
          <p:cNvPr id="9234" name="Oval 18"/>
          <p:cNvSpPr>
            <a:spLocks noChangeArrowheads="1"/>
          </p:cNvSpPr>
          <p:nvPr/>
        </p:nvSpPr>
        <p:spPr bwMode="auto">
          <a:xfrm>
            <a:off x="2627313" y="188913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sp>
        <p:nvSpPr>
          <p:cNvPr id="8211" name="Oval 19"/>
          <p:cNvSpPr>
            <a:spLocks noChangeArrowheads="1"/>
          </p:cNvSpPr>
          <p:nvPr/>
        </p:nvSpPr>
        <p:spPr bwMode="auto">
          <a:xfrm>
            <a:off x="3995738" y="188913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8212" name="Picture 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27538" y="333375"/>
            <a:ext cx="309562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3" name="Picture 2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40200" y="404813"/>
            <a:ext cx="2730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4" name="Picture 2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16463" y="404813"/>
            <a:ext cx="2730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5" name="Picture 2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64163" y="188913"/>
            <a:ext cx="10795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2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34"/>
                  </p:tgtEl>
                </p:cond>
              </p:nextCondLst>
            </p:seq>
          </p:childTnLst>
        </p:cTn>
      </p:par>
    </p:tnLst>
    <p:bldLst>
      <p:bldP spid="9223" grpId="0" animBg="1"/>
      <p:bldP spid="92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476796"/>
            <a:ext cx="3429000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219" name="Group 3"/>
          <p:cNvGrpSpPr>
            <a:grpSpLocks/>
          </p:cNvGrpSpPr>
          <p:nvPr/>
        </p:nvGrpSpPr>
        <p:grpSpPr bwMode="auto">
          <a:xfrm>
            <a:off x="1403350" y="3356992"/>
            <a:ext cx="6985000" cy="2828925"/>
            <a:chOff x="884" y="2115"/>
            <a:chExt cx="4400" cy="1782"/>
          </a:xfrm>
        </p:grpSpPr>
        <p:pic>
          <p:nvPicPr>
            <p:cNvPr id="9227" name="Picture 4" descr="0259e3469922"/>
            <p:cNvPicPr>
              <a:picLocks noChangeAspect="1" noChangeArrowheads="1" noCrop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84" y="2341"/>
              <a:ext cx="2160" cy="15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28" name="Picture 5" descr="41904942a420"/>
            <p:cNvPicPr>
              <a:picLocks noChangeAspect="1" noChangeArrowheads="1" noCrop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880" y="2115"/>
              <a:ext cx="2404" cy="1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9220" name="Picture 6" descr="904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3850" y="188913"/>
            <a:ext cx="8496300" cy="39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7" descr="904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3850" y="6165850"/>
            <a:ext cx="8496300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8" descr="904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5400000">
            <a:off x="-2665413" y="3249613"/>
            <a:ext cx="6119813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9" descr="904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5400000">
            <a:off x="5688012" y="3249613"/>
            <a:ext cx="6119813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4" name="AutoShape 10"/>
          <p:cNvSpPr>
            <a:spLocks noChangeArrowheads="1"/>
          </p:cNvSpPr>
          <p:nvPr/>
        </p:nvSpPr>
        <p:spPr bwMode="auto">
          <a:xfrm>
            <a:off x="3000375" y="476250"/>
            <a:ext cx="5783263" cy="865188"/>
          </a:xfrm>
          <a:prstGeom prst="ribbon2">
            <a:avLst>
              <a:gd name="adj1" fmla="val 12500"/>
              <a:gd name="adj2" fmla="val 50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9225" name="WordArt 11"/>
          <p:cNvSpPr>
            <a:spLocks noChangeArrowheads="1" noChangeShapeType="1" noTextEdit="1"/>
          </p:cNvSpPr>
          <p:nvPr/>
        </p:nvSpPr>
        <p:spPr bwMode="auto">
          <a:xfrm>
            <a:off x="4859338" y="563563"/>
            <a:ext cx="2324100" cy="62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Поздравляем!</a:t>
            </a:r>
          </a:p>
        </p:txBody>
      </p:sp>
      <p:sp>
        <p:nvSpPr>
          <p:cNvPr id="64524" name="WordArt 12"/>
          <p:cNvSpPr>
            <a:spLocks noChangeArrowheads="1" noChangeShapeType="1" noTextEdit="1"/>
          </p:cNvSpPr>
          <p:nvPr/>
        </p:nvSpPr>
        <p:spPr bwMode="auto">
          <a:xfrm>
            <a:off x="3924300" y="1844675"/>
            <a:ext cx="4608513" cy="1584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Вы заработали</a:t>
            </a:r>
          </a:p>
          <a:p>
            <a:pPr algn="ctr"/>
            <a:r>
              <a:rPr lang="ru-RU" sz="3600" b="1" kern="10" dirty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3600" b="1" kern="10" dirty="0" smtClean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2 балла</a:t>
            </a:r>
            <a:endParaRPr lang="ru-RU" sz="3600" b="1" kern="10" dirty="0">
              <a:ln w="2857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ransition advClick="0" advTm="3000">
    <p:sndAc>
      <p:stSnd>
        <p:snd r:embed="rId2" name="W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92150"/>
            <a:ext cx="2486025" cy="328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AutoShape 4"/>
          <p:cNvSpPr>
            <a:spLocks noChangeArrowheads="1"/>
          </p:cNvSpPr>
          <p:nvPr/>
        </p:nvSpPr>
        <p:spPr bwMode="auto">
          <a:xfrm>
            <a:off x="7452320" y="188913"/>
            <a:ext cx="1691680" cy="431775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10 баллов</a:t>
            </a:r>
            <a:endParaRPr lang="ru-RU" sz="2400" b="1" dirty="0"/>
          </a:p>
        </p:txBody>
      </p:sp>
      <p:sp>
        <p:nvSpPr>
          <p:cNvPr id="10244" name="AutoShape 9"/>
          <p:cNvSpPr>
            <a:spLocks noChangeArrowheads="1"/>
          </p:cNvSpPr>
          <p:nvPr/>
        </p:nvSpPr>
        <p:spPr bwMode="auto">
          <a:xfrm>
            <a:off x="7524750" y="7651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9 баллов</a:t>
            </a:r>
            <a:endParaRPr lang="ru-RU" sz="2400" b="1" dirty="0"/>
          </a:p>
        </p:txBody>
      </p:sp>
      <p:sp>
        <p:nvSpPr>
          <p:cNvPr id="10245" name="AutoShape 10"/>
          <p:cNvSpPr>
            <a:spLocks noChangeArrowheads="1"/>
          </p:cNvSpPr>
          <p:nvPr/>
        </p:nvSpPr>
        <p:spPr bwMode="auto">
          <a:xfrm>
            <a:off x="7524750" y="594995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1 балл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0246" name="AutoShape 11"/>
          <p:cNvSpPr>
            <a:spLocks noChangeArrowheads="1"/>
          </p:cNvSpPr>
          <p:nvPr/>
        </p:nvSpPr>
        <p:spPr bwMode="auto">
          <a:xfrm>
            <a:off x="7524750" y="14128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8 баллов</a:t>
            </a:r>
            <a:endParaRPr lang="ru-RU" sz="2400" b="1" dirty="0"/>
          </a:p>
        </p:txBody>
      </p:sp>
      <p:sp>
        <p:nvSpPr>
          <p:cNvPr id="10247" name="AutoShape 12"/>
          <p:cNvSpPr>
            <a:spLocks noChangeArrowheads="1"/>
          </p:cNvSpPr>
          <p:nvPr/>
        </p:nvSpPr>
        <p:spPr bwMode="auto">
          <a:xfrm>
            <a:off x="7524750" y="20605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7 баллов</a:t>
            </a:r>
            <a:endParaRPr lang="ru-RU" sz="2400" b="1" dirty="0"/>
          </a:p>
        </p:txBody>
      </p:sp>
      <p:sp>
        <p:nvSpPr>
          <p:cNvPr id="10248" name="AutoShape 13"/>
          <p:cNvSpPr>
            <a:spLocks noChangeArrowheads="1"/>
          </p:cNvSpPr>
          <p:nvPr/>
        </p:nvSpPr>
        <p:spPr bwMode="auto">
          <a:xfrm>
            <a:off x="7524750" y="2708275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6 баллов</a:t>
            </a:r>
            <a:endParaRPr lang="ru-RU" sz="2400" b="1" dirty="0"/>
          </a:p>
        </p:txBody>
      </p:sp>
      <p:sp>
        <p:nvSpPr>
          <p:cNvPr id="10249" name="AutoShape 14"/>
          <p:cNvSpPr>
            <a:spLocks noChangeArrowheads="1"/>
          </p:cNvSpPr>
          <p:nvPr/>
        </p:nvSpPr>
        <p:spPr bwMode="auto">
          <a:xfrm>
            <a:off x="7524750" y="33575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5 баллов</a:t>
            </a:r>
            <a:endParaRPr lang="ru-RU" sz="2400" b="1" dirty="0"/>
          </a:p>
        </p:txBody>
      </p:sp>
      <p:sp>
        <p:nvSpPr>
          <p:cNvPr id="10250" name="AutoShape 15"/>
          <p:cNvSpPr>
            <a:spLocks noChangeArrowheads="1"/>
          </p:cNvSpPr>
          <p:nvPr/>
        </p:nvSpPr>
        <p:spPr bwMode="auto">
          <a:xfrm>
            <a:off x="7524750" y="407670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4 балла</a:t>
            </a:r>
            <a:endParaRPr lang="ru-RU" sz="2400" b="1" dirty="0"/>
          </a:p>
        </p:txBody>
      </p:sp>
      <p:sp>
        <p:nvSpPr>
          <p:cNvPr id="10251" name="AutoShape 16"/>
          <p:cNvSpPr>
            <a:spLocks noChangeArrowheads="1"/>
          </p:cNvSpPr>
          <p:nvPr/>
        </p:nvSpPr>
        <p:spPr bwMode="auto">
          <a:xfrm>
            <a:off x="7524750" y="4652963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3 балла</a:t>
            </a:r>
            <a:endParaRPr lang="ru-RU" sz="2400" b="1" dirty="0"/>
          </a:p>
        </p:txBody>
      </p:sp>
      <p:sp>
        <p:nvSpPr>
          <p:cNvPr id="10252" name="AutoShape 17"/>
          <p:cNvSpPr>
            <a:spLocks noChangeArrowheads="1"/>
          </p:cNvSpPr>
          <p:nvPr/>
        </p:nvSpPr>
        <p:spPr bwMode="auto">
          <a:xfrm>
            <a:off x="7524750" y="5373688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2 балла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0253" name="Oval 18"/>
          <p:cNvSpPr>
            <a:spLocks noChangeArrowheads="1"/>
          </p:cNvSpPr>
          <p:nvPr/>
        </p:nvSpPr>
        <p:spPr bwMode="auto">
          <a:xfrm>
            <a:off x="2627313" y="188913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sp>
        <p:nvSpPr>
          <p:cNvPr id="10254" name="Oval 19"/>
          <p:cNvSpPr>
            <a:spLocks noChangeArrowheads="1"/>
          </p:cNvSpPr>
          <p:nvPr/>
        </p:nvSpPr>
        <p:spPr bwMode="auto">
          <a:xfrm>
            <a:off x="3995738" y="188913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0255" name="Picture 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538" y="333375"/>
            <a:ext cx="309562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6" name="Picture 2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40200" y="404813"/>
            <a:ext cx="2730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7" name="Picture 2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463" y="404813"/>
            <a:ext cx="2730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8" name="Picture 2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64163" y="188913"/>
            <a:ext cx="10795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2130</TotalTime>
  <Words>1127</Words>
  <Application>Microsoft Office PowerPoint</Application>
  <PresentationFormat>Экран (4:3)</PresentationFormat>
  <Paragraphs>419</Paragraphs>
  <Slides>45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45</vt:i4>
      </vt:variant>
    </vt:vector>
  </HeadingPairs>
  <TitlesOfParts>
    <vt:vector size="46" baseType="lpstr"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soh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serga</dc:creator>
  <cp:lastModifiedBy>Пользователь</cp:lastModifiedBy>
  <cp:revision>231</cp:revision>
  <dcterms:created xsi:type="dcterms:W3CDTF">2009-12-08T10:28:34Z</dcterms:created>
  <dcterms:modified xsi:type="dcterms:W3CDTF">2020-08-17T13:30:40Z</dcterms:modified>
</cp:coreProperties>
</file>